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5" r:id="rId2"/>
    <p:sldId id="277" r:id="rId3"/>
    <p:sldId id="289" r:id="rId4"/>
  </p:sldIdLst>
  <p:sldSz cx="12192000" cy="6858000"/>
  <p:notesSz cx="6808788" cy="99409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618B"/>
    <a:srgbClr val="B9A185"/>
    <a:srgbClr val="944462"/>
    <a:srgbClr val="C55A11"/>
    <a:srgbClr val="BF9000"/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5" autoAdjust="0"/>
    <p:restoredTop sz="93333" autoAdjust="0"/>
  </p:normalViewPr>
  <p:slideViewPr>
    <p:cSldViewPr snapToGrid="0" snapToObjects="1">
      <p:cViewPr varScale="1">
        <p:scale>
          <a:sx n="109" d="100"/>
          <a:sy n="109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A3EE6E-87A3-4872-9BB3-7E60243A3E12}" type="doc">
      <dgm:prSet loTypeId="urn:microsoft.com/office/officeart/2005/8/layout/orgChart1" loCatId="hierarchy" qsTypeId="urn:microsoft.com/office/officeart/2005/8/quickstyle/3d2#1" qsCatId="3D" csTypeId="urn:microsoft.com/office/officeart/2005/8/colors/accent0_1" csCatId="mainScheme" phldr="1"/>
      <dgm:spPr/>
      <dgm:t>
        <a:bodyPr/>
        <a:lstStyle/>
        <a:p>
          <a:endParaRPr lang="hu-HU"/>
        </a:p>
      </dgm:t>
    </dgm:pt>
    <dgm:pt modelId="{20BC43C3-3A9F-42C4-87BA-36A3A02A6DF2}">
      <dgm:prSet phldrT="[Szöveg]"/>
      <dgm:spPr/>
      <dgm:t>
        <a:bodyPr/>
        <a:lstStyle/>
        <a:p>
          <a:r>
            <a:rPr lang="hu-HU" dirty="0" smtClean="0"/>
            <a:t>Főigazgató</a:t>
          </a:r>
          <a:endParaRPr lang="hu-HU" dirty="0"/>
        </a:p>
      </dgm:t>
    </dgm:pt>
    <dgm:pt modelId="{921417CE-7041-491B-BDE8-CE96D9375D71}" type="parTrans" cxnId="{C850DFFC-2BD0-448D-A562-1ECAA3292CD1}">
      <dgm:prSet/>
      <dgm:spPr/>
      <dgm:t>
        <a:bodyPr/>
        <a:lstStyle/>
        <a:p>
          <a:endParaRPr lang="hu-HU"/>
        </a:p>
      </dgm:t>
    </dgm:pt>
    <dgm:pt modelId="{F49D8DC7-18F8-495E-B533-3AF14DD9A4EF}" type="sibTrans" cxnId="{C850DFFC-2BD0-448D-A562-1ECAA3292CD1}">
      <dgm:prSet/>
      <dgm:spPr/>
      <dgm:t>
        <a:bodyPr/>
        <a:lstStyle/>
        <a:p>
          <a:endParaRPr lang="hu-HU"/>
        </a:p>
      </dgm:t>
    </dgm:pt>
    <dgm:pt modelId="{6FB5DBA4-1535-40A0-8CE1-638F0893ED9C}" type="asst">
      <dgm:prSet phldrT="[Szöveg]"/>
      <dgm:spPr/>
      <dgm:t>
        <a:bodyPr/>
        <a:lstStyle/>
        <a:p>
          <a:endParaRPr lang="hu-HU" dirty="0" smtClean="0"/>
        </a:p>
        <a:p>
          <a:r>
            <a:rPr lang="hu-HU" dirty="0" smtClean="0"/>
            <a:t>Főigazgatói titkárság</a:t>
          </a:r>
        </a:p>
        <a:p>
          <a:endParaRPr lang="hu-HU" dirty="0"/>
        </a:p>
      </dgm:t>
    </dgm:pt>
    <dgm:pt modelId="{542B1AEF-72D6-477F-A534-FF23DF8556C2}" type="parTrans" cxnId="{A805FB9A-546C-481F-8969-6F5091F8CCDA}">
      <dgm:prSet/>
      <dgm:spPr/>
      <dgm:t>
        <a:bodyPr/>
        <a:lstStyle/>
        <a:p>
          <a:endParaRPr lang="hu-HU"/>
        </a:p>
      </dgm:t>
    </dgm:pt>
    <dgm:pt modelId="{921B4285-A57B-4D1A-B831-3B78C514BF4E}" type="sibTrans" cxnId="{A805FB9A-546C-481F-8969-6F5091F8CCDA}">
      <dgm:prSet/>
      <dgm:spPr/>
      <dgm:t>
        <a:bodyPr/>
        <a:lstStyle/>
        <a:p>
          <a:endParaRPr lang="hu-HU"/>
        </a:p>
      </dgm:t>
    </dgm:pt>
    <dgm:pt modelId="{E4C8C980-989D-481B-A7BF-27F9CB554C0C}">
      <dgm:prSet phldrT="[Szöveg]"/>
      <dgm:spPr/>
      <dgm:t>
        <a:bodyPr/>
        <a:lstStyle/>
        <a:p>
          <a:r>
            <a:rPr lang="hu-HU" dirty="0" err="1" smtClean="0"/>
            <a:t>Orvosigazgatóság</a:t>
          </a:r>
          <a:endParaRPr lang="hu-HU" dirty="0"/>
        </a:p>
      </dgm:t>
    </dgm:pt>
    <dgm:pt modelId="{94652978-B26D-426C-B3C5-78B9B9E28E5F}" type="parTrans" cxnId="{36D69C2E-408C-46AB-8481-BD47D523638C}">
      <dgm:prSet/>
      <dgm:spPr/>
      <dgm:t>
        <a:bodyPr/>
        <a:lstStyle/>
        <a:p>
          <a:endParaRPr lang="hu-HU"/>
        </a:p>
      </dgm:t>
    </dgm:pt>
    <dgm:pt modelId="{4F7266CD-E00E-4273-BE9E-F78171F138A5}" type="sibTrans" cxnId="{36D69C2E-408C-46AB-8481-BD47D523638C}">
      <dgm:prSet/>
      <dgm:spPr/>
      <dgm:t>
        <a:bodyPr/>
        <a:lstStyle/>
        <a:p>
          <a:endParaRPr lang="hu-HU"/>
        </a:p>
      </dgm:t>
    </dgm:pt>
    <dgm:pt modelId="{F010A486-963E-4B81-B9E1-D9DBA2667A0E}">
      <dgm:prSet phldrT="[Szöveg]"/>
      <dgm:spPr/>
      <dgm:t>
        <a:bodyPr/>
        <a:lstStyle/>
        <a:p>
          <a:r>
            <a:rPr lang="hu-HU" dirty="0" smtClean="0"/>
            <a:t>Ápolási igazgatóság</a:t>
          </a:r>
          <a:endParaRPr lang="hu-HU" dirty="0"/>
        </a:p>
      </dgm:t>
    </dgm:pt>
    <dgm:pt modelId="{7C731EC9-9C55-4DE7-A200-A7BEB5E3F9C7}" type="parTrans" cxnId="{55E69CE0-8C4E-424E-8A7F-4D16ABC806C3}">
      <dgm:prSet/>
      <dgm:spPr/>
      <dgm:t>
        <a:bodyPr/>
        <a:lstStyle/>
        <a:p>
          <a:endParaRPr lang="hu-HU"/>
        </a:p>
      </dgm:t>
    </dgm:pt>
    <dgm:pt modelId="{64E95AF9-2993-4E08-BA6B-5571A9ECAC2D}" type="sibTrans" cxnId="{55E69CE0-8C4E-424E-8A7F-4D16ABC806C3}">
      <dgm:prSet/>
      <dgm:spPr/>
      <dgm:t>
        <a:bodyPr/>
        <a:lstStyle/>
        <a:p>
          <a:endParaRPr lang="hu-HU"/>
        </a:p>
      </dgm:t>
    </dgm:pt>
    <dgm:pt modelId="{69815131-2919-4CC2-9DF7-8B818EDEB99C}" type="asst">
      <dgm:prSet/>
      <dgm:spPr/>
      <dgm:t>
        <a:bodyPr/>
        <a:lstStyle/>
        <a:p>
          <a:r>
            <a:rPr lang="hu-HU" dirty="0" smtClean="0"/>
            <a:t>Adatvédelmi tisztviselő</a:t>
          </a:r>
          <a:endParaRPr lang="hu-HU" dirty="0"/>
        </a:p>
      </dgm:t>
    </dgm:pt>
    <dgm:pt modelId="{9F0789E8-F699-4562-92F5-797BBFDE1592}" type="parTrans" cxnId="{FBE67414-C5ED-4A0F-AF0A-3B73E5181DAF}">
      <dgm:prSet/>
      <dgm:spPr/>
      <dgm:t>
        <a:bodyPr/>
        <a:lstStyle/>
        <a:p>
          <a:endParaRPr lang="hu-HU"/>
        </a:p>
      </dgm:t>
    </dgm:pt>
    <dgm:pt modelId="{1D8E1051-F877-44E5-AC7F-E49736AC5709}" type="sibTrans" cxnId="{FBE67414-C5ED-4A0F-AF0A-3B73E5181DAF}">
      <dgm:prSet/>
      <dgm:spPr/>
      <dgm:t>
        <a:bodyPr/>
        <a:lstStyle/>
        <a:p>
          <a:endParaRPr lang="hu-HU"/>
        </a:p>
      </dgm:t>
    </dgm:pt>
    <dgm:pt modelId="{525F886A-BB9D-4FF1-88AC-AB8FA700BD71}" type="asst">
      <dgm:prSet/>
      <dgm:spPr/>
      <dgm:t>
        <a:bodyPr/>
        <a:lstStyle/>
        <a:p>
          <a:r>
            <a:rPr lang="hu-HU" dirty="0" smtClean="0"/>
            <a:t>Információbiztonsági felelős</a:t>
          </a:r>
          <a:endParaRPr lang="hu-HU" dirty="0"/>
        </a:p>
      </dgm:t>
    </dgm:pt>
    <dgm:pt modelId="{B48503EF-5331-4E64-B570-09A8AC1EA81C}" type="parTrans" cxnId="{3A1A08DE-7BC5-4438-A657-B8928CE67CC0}">
      <dgm:prSet/>
      <dgm:spPr/>
      <dgm:t>
        <a:bodyPr/>
        <a:lstStyle/>
        <a:p>
          <a:endParaRPr lang="hu-HU"/>
        </a:p>
      </dgm:t>
    </dgm:pt>
    <dgm:pt modelId="{F3B13839-435B-4145-ACF5-C9C0B7E8B264}" type="sibTrans" cxnId="{3A1A08DE-7BC5-4438-A657-B8928CE67CC0}">
      <dgm:prSet/>
      <dgm:spPr/>
      <dgm:t>
        <a:bodyPr/>
        <a:lstStyle/>
        <a:p>
          <a:endParaRPr lang="hu-HU"/>
        </a:p>
      </dgm:t>
    </dgm:pt>
    <dgm:pt modelId="{500EAF2E-5685-462D-B403-4A43DCDFE0DC}" type="asst">
      <dgm:prSet/>
      <dgm:spPr/>
      <dgm:t>
        <a:bodyPr/>
        <a:lstStyle/>
        <a:p>
          <a:r>
            <a:rPr lang="hu-HU" dirty="0" smtClean="0"/>
            <a:t>Integritás felelős</a:t>
          </a:r>
          <a:endParaRPr lang="hu-HU" dirty="0"/>
        </a:p>
      </dgm:t>
    </dgm:pt>
    <dgm:pt modelId="{F7567A2F-FEBB-43ED-A524-935E5F67416F}" type="parTrans" cxnId="{503DE5C7-477A-4461-892A-CAD3D4F52C35}">
      <dgm:prSet/>
      <dgm:spPr/>
      <dgm:t>
        <a:bodyPr/>
        <a:lstStyle/>
        <a:p>
          <a:endParaRPr lang="hu-HU"/>
        </a:p>
      </dgm:t>
    </dgm:pt>
    <dgm:pt modelId="{B487C5D6-162B-4A4B-A051-779199B3E0FD}" type="sibTrans" cxnId="{503DE5C7-477A-4461-892A-CAD3D4F52C35}">
      <dgm:prSet/>
      <dgm:spPr/>
      <dgm:t>
        <a:bodyPr/>
        <a:lstStyle/>
        <a:p>
          <a:endParaRPr lang="hu-HU"/>
        </a:p>
      </dgm:t>
    </dgm:pt>
    <dgm:pt modelId="{CC2B49E6-9FBA-4927-9D89-F93F7BB65FDD}" type="asst">
      <dgm:prSet/>
      <dgm:spPr/>
      <dgm:t>
        <a:bodyPr/>
        <a:lstStyle/>
        <a:p>
          <a:r>
            <a:rPr lang="hu-HU" dirty="0" smtClean="0"/>
            <a:t>Belső ellenőrzés</a:t>
          </a:r>
        </a:p>
      </dgm:t>
    </dgm:pt>
    <dgm:pt modelId="{AFA7CF33-BDEB-41E8-BC18-B244A6419A1B}" type="parTrans" cxnId="{8AD6B53E-6C68-4092-9C7D-4C32817BA5EF}">
      <dgm:prSet/>
      <dgm:spPr/>
      <dgm:t>
        <a:bodyPr/>
        <a:lstStyle/>
        <a:p>
          <a:endParaRPr lang="hu-HU"/>
        </a:p>
      </dgm:t>
    </dgm:pt>
    <dgm:pt modelId="{A37A0792-1CBF-4AFA-8252-9A710A1C06DF}" type="sibTrans" cxnId="{8AD6B53E-6C68-4092-9C7D-4C32817BA5EF}">
      <dgm:prSet/>
      <dgm:spPr/>
      <dgm:t>
        <a:bodyPr/>
        <a:lstStyle/>
        <a:p>
          <a:endParaRPr lang="hu-HU"/>
        </a:p>
      </dgm:t>
    </dgm:pt>
    <dgm:pt modelId="{046F5E1A-91AD-4055-8C0B-0F903EB86D7A}" type="asst">
      <dgm:prSet/>
      <dgm:spPr/>
      <dgm:t>
        <a:bodyPr/>
        <a:lstStyle/>
        <a:p>
          <a:r>
            <a:rPr lang="hu-HU" dirty="0" smtClean="0"/>
            <a:t>Főigazgatói Koordinációs Iroda</a:t>
          </a:r>
        </a:p>
      </dgm:t>
    </dgm:pt>
    <dgm:pt modelId="{FD51D75A-A8C9-4626-B087-C85882653B34}" type="parTrans" cxnId="{11CA7DB8-989C-4FBB-8426-1D9F04ADD0EE}">
      <dgm:prSet/>
      <dgm:spPr/>
      <dgm:t>
        <a:bodyPr/>
        <a:lstStyle/>
        <a:p>
          <a:endParaRPr lang="hu-HU"/>
        </a:p>
      </dgm:t>
    </dgm:pt>
    <dgm:pt modelId="{68218988-CF43-49D2-BA81-EE974AEAF414}" type="sibTrans" cxnId="{11CA7DB8-989C-4FBB-8426-1D9F04ADD0EE}">
      <dgm:prSet/>
      <dgm:spPr/>
      <dgm:t>
        <a:bodyPr/>
        <a:lstStyle/>
        <a:p>
          <a:endParaRPr lang="hu-HU"/>
        </a:p>
      </dgm:t>
    </dgm:pt>
    <dgm:pt modelId="{03E85975-DBF5-44FF-AFFC-B7D1A757C704}" type="asst">
      <dgm:prSet/>
      <dgm:spPr/>
      <dgm:t>
        <a:bodyPr/>
        <a:lstStyle/>
        <a:p>
          <a:r>
            <a:rPr lang="hu-HU" smtClean="0"/>
            <a:t>Intézményi infekciókontroll</a:t>
          </a:r>
          <a:endParaRPr lang="hu-HU" dirty="0"/>
        </a:p>
      </dgm:t>
    </dgm:pt>
    <dgm:pt modelId="{BCDF2214-E465-4424-AC2C-4A84D5D84A3F}" type="parTrans" cxnId="{2C390ADD-8CBD-4974-8745-636D9B403094}">
      <dgm:prSet/>
      <dgm:spPr/>
      <dgm:t>
        <a:bodyPr/>
        <a:lstStyle/>
        <a:p>
          <a:endParaRPr lang="hu-HU"/>
        </a:p>
      </dgm:t>
    </dgm:pt>
    <dgm:pt modelId="{90660661-E3BC-4F98-BA36-72A1F9C044F6}" type="sibTrans" cxnId="{2C390ADD-8CBD-4974-8745-636D9B403094}">
      <dgm:prSet/>
      <dgm:spPr/>
      <dgm:t>
        <a:bodyPr/>
        <a:lstStyle/>
        <a:p>
          <a:endParaRPr lang="hu-HU"/>
        </a:p>
      </dgm:t>
    </dgm:pt>
    <dgm:pt modelId="{ED34A6C9-A276-4DEF-956E-DF6E16AB8912}" type="pres">
      <dgm:prSet presAssocID="{A2A3EE6E-87A3-4872-9BB3-7E60243A3E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16722D11-F3D1-467E-8A5B-1269F0E6B264}" type="pres">
      <dgm:prSet presAssocID="{20BC43C3-3A9F-42C4-87BA-36A3A02A6DF2}" presName="hierRoot1" presStyleCnt="0">
        <dgm:presLayoutVars>
          <dgm:hierBranch val="init"/>
        </dgm:presLayoutVars>
      </dgm:prSet>
      <dgm:spPr/>
    </dgm:pt>
    <dgm:pt modelId="{61F702AD-289B-4FDD-8927-BA4E66ACC346}" type="pres">
      <dgm:prSet presAssocID="{20BC43C3-3A9F-42C4-87BA-36A3A02A6DF2}" presName="rootComposite1" presStyleCnt="0"/>
      <dgm:spPr/>
    </dgm:pt>
    <dgm:pt modelId="{15E01895-A880-426E-B320-25234A403D41}" type="pres">
      <dgm:prSet presAssocID="{20BC43C3-3A9F-42C4-87BA-36A3A02A6DF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AFE3BAF-5E7C-425C-B14B-A43FE1FD9353}" type="pres">
      <dgm:prSet presAssocID="{20BC43C3-3A9F-42C4-87BA-36A3A02A6DF2}" presName="rootConnector1" presStyleLbl="node1" presStyleIdx="0" presStyleCnt="0"/>
      <dgm:spPr/>
      <dgm:t>
        <a:bodyPr/>
        <a:lstStyle/>
        <a:p>
          <a:endParaRPr lang="hu-HU"/>
        </a:p>
      </dgm:t>
    </dgm:pt>
    <dgm:pt modelId="{485BEE40-69E7-45E4-BC06-2D3362CA1A74}" type="pres">
      <dgm:prSet presAssocID="{20BC43C3-3A9F-42C4-87BA-36A3A02A6DF2}" presName="hierChild2" presStyleCnt="0"/>
      <dgm:spPr/>
    </dgm:pt>
    <dgm:pt modelId="{A04825D7-BC9A-4312-8385-8E05FC075023}" type="pres">
      <dgm:prSet presAssocID="{94652978-B26D-426C-B3C5-78B9B9E28E5F}" presName="Name37" presStyleLbl="parChTrans1D2" presStyleIdx="0" presStyleCnt="9"/>
      <dgm:spPr/>
      <dgm:t>
        <a:bodyPr/>
        <a:lstStyle/>
        <a:p>
          <a:endParaRPr lang="hu-HU"/>
        </a:p>
      </dgm:t>
    </dgm:pt>
    <dgm:pt modelId="{4A828258-B265-48DB-9FD2-F0CE818940C2}" type="pres">
      <dgm:prSet presAssocID="{E4C8C980-989D-481B-A7BF-27F9CB554C0C}" presName="hierRoot2" presStyleCnt="0">
        <dgm:presLayoutVars>
          <dgm:hierBranch/>
        </dgm:presLayoutVars>
      </dgm:prSet>
      <dgm:spPr/>
    </dgm:pt>
    <dgm:pt modelId="{3E09DF29-A13B-4026-9CFA-35EDAB1F26EE}" type="pres">
      <dgm:prSet presAssocID="{E4C8C980-989D-481B-A7BF-27F9CB554C0C}" presName="rootComposite" presStyleCnt="0"/>
      <dgm:spPr/>
    </dgm:pt>
    <dgm:pt modelId="{75C7D598-DBDE-4E4B-A798-8907BBC4E133}" type="pres">
      <dgm:prSet presAssocID="{E4C8C980-989D-481B-A7BF-27F9CB554C0C}" presName="rootText" presStyleLbl="node2" presStyleIdx="0" presStyleCnt="2" custScaleY="108585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33F3C1B-F6F7-432D-9112-C9028237D62B}" type="pres">
      <dgm:prSet presAssocID="{E4C8C980-989D-481B-A7BF-27F9CB554C0C}" presName="rootConnector" presStyleLbl="node2" presStyleIdx="0" presStyleCnt="2"/>
      <dgm:spPr/>
      <dgm:t>
        <a:bodyPr/>
        <a:lstStyle/>
        <a:p>
          <a:endParaRPr lang="hu-HU"/>
        </a:p>
      </dgm:t>
    </dgm:pt>
    <dgm:pt modelId="{4EC517D8-9E83-46F5-9680-98018F365D3E}" type="pres">
      <dgm:prSet presAssocID="{E4C8C980-989D-481B-A7BF-27F9CB554C0C}" presName="hierChild4" presStyleCnt="0"/>
      <dgm:spPr/>
    </dgm:pt>
    <dgm:pt modelId="{65486692-0E7D-456D-B0D9-20462CE13EE9}" type="pres">
      <dgm:prSet presAssocID="{E4C8C980-989D-481B-A7BF-27F9CB554C0C}" presName="hierChild5" presStyleCnt="0"/>
      <dgm:spPr/>
    </dgm:pt>
    <dgm:pt modelId="{ECEC0894-04F0-4575-9AF3-A27FE4A5A315}" type="pres">
      <dgm:prSet presAssocID="{7C731EC9-9C55-4DE7-A200-A7BEB5E3F9C7}" presName="Name37" presStyleLbl="parChTrans1D2" presStyleIdx="1" presStyleCnt="9"/>
      <dgm:spPr/>
      <dgm:t>
        <a:bodyPr/>
        <a:lstStyle/>
        <a:p>
          <a:endParaRPr lang="hu-HU"/>
        </a:p>
      </dgm:t>
    </dgm:pt>
    <dgm:pt modelId="{64344D30-11A3-4507-8521-AF8304D32EA4}" type="pres">
      <dgm:prSet presAssocID="{F010A486-963E-4B81-B9E1-D9DBA2667A0E}" presName="hierRoot2" presStyleCnt="0">
        <dgm:presLayoutVars>
          <dgm:hierBranch/>
        </dgm:presLayoutVars>
      </dgm:prSet>
      <dgm:spPr/>
    </dgm:pt>
    <dgm:pt modelId="{EFDACF5F-350E-4021-A7FA-43AECCCBDC17}" type="pres">
      <dgm:prSet presAssocID="{F010A486-963E-4B81-B9E1-D9DBA2667A0E}" presName="rootComposite" presStyleCnt="0"/>
      <dgm:spPr/>
    </dgm:pt>
    <dgm:pt modelId="{B85240B7-590E-40F1-BAFC-3DAA8C2AF4A2}" type="pres">
      <dgm:prSet presAssocID="{F010A486-963E-4B81-B9E1-D9DBA2667A0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CF986FC-35ED-4652-9E78-EA541F46E352}" type="pres">
      <dgm:prSet presAssocID="{F010A486-963E-4B81-B9E1-D9DBA2667A0E}" presName="rootConnector" presStyleLbl="node2" presStyleIdx="1" presStyleCnt="2"/>
      <dgm:spPr/>
      <dgm:t>
        <a:bodyPr/>
        <a:lstStyle/>
        <a:p>
          <a:endParaRPr lang="hu-HU"/>
        </a:p>
      </dgm:t>
    </dgm:pt>
    <dgm:pt modelId="{D406017E-E286-4CCA-90E1-59EA023678AB}" type="pres">
      <dgm:prSet presAssocID="{F010A486-963E-4B81-B9E1-D9DBA2667A0E}" presName="hierChild4" presStyleCnt="0"/>
      <dgm:spPr/>
    </dgm:pt>
    <dgm:pt modelId="{1C698016-7701-4FD3-9C2C-F8219AA01DF9}" type="pres">
      <dgm:prSet presAssocID="{F010A486-963E-4B81-B9E1-D9DBA2667A0E}" presName="hierChild5" presStyleCnt="0"/>
      <dgm:spPr/>
    </dgm:pt>
    <dgm:pt modelId="{320630DC-A46D-4D5B-BD3A-A1A47E95BD80}" type="pres">
      <dgm:prSet presAssocID="{20BC43C3-3A9F-42C4-87BA-36A3A02A6DF2}" presName="hierChild3" presStyleCnt="0"/>
      <dgm:spPr/>
    </dgm:pt>
    <dgm:pt modelId="{CC3FDDA9-0867-40A1-8F28-F89328667B5E}" type="pres">
      <dgm:prSet presAssocID="{542B1AEF-72D6-477F-A534-FF23DF8556C2}" presName="Name111" presStyleLbl="parChTrans1D2" presStyleIdx="2" presStyleCnt="9"/>
      <dgm:spPr/>
      <dgm:t>
        <a:bodyPr/>
        <a:lstStyle/>
        <a:p>
          <a:endParaRPr lang="hu-HU"/>
        </a:p>
      </dgm:t>
    </dgm:pt>
    <dgm:pt modelId="{F47276B6-E1C2-4C3F-BF76-99D8434FCA06}" type="pres">
      <dgm:prSet presAssocID="{6FB5DBA4-1535-40A0-8CE1-638F0893ED9C}" presName="hierRoot3" presStyleCnt="0">
        <dgm:presLayoutVars>
          <dgm:hierBranch val="init"/>
        </dgm:presLayoutVars>
      </dgm:prSet>
      <dgm:spPr/>
    </dgm:pt>
    <dgm:pt modelId="{D14C1180-F866-4723-93C1-DA6B86406F33}" type="pres">
      <dgm:prSet presAssocID="{6FB5DBA4-1535-40A0-8CE1-638F0893ED9C}" presName="rootComposite3" presStyleCnt="0"/>
      <dgm:spPr/>
    </dgm:pt>
    <dgm:pt modelId="{9A7E858C-C3B3-4D12-BC47-FFDB09C20830}" type="pres">
      <dgm:prSet presAssocID="{6FB5DBA4-1535-40A0-8CE1-638F0893ED9C}" presName="rootText3" presStyleLbl="asst1" presStyleIdx="0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1CDD98DD-805B-468C-A321-0E7C19108E30}" type="pres">
      <dgm:prSet presAssocID="{6FB5DBA4-1535-40A0-8CE1-638F0893ED9C}" presName="rootConnector3" presStyleLbl="asst1" presStyleIdx="0" presStyleCnt="7"/>
      <dgm:spPr/>
      <dgm:t>
        <a:bodyPr/>
        <a:lstStyle/>
        <a:p>
          <a:endParaRPr lang="hu-HU"/>
        </a:p>
      </dgm:t>
    </dgm:pt>
    <dgm:pt modelId="{BD016B63-D459-4346-8DFC-2DD98DAB67A5}" type="pres">
      <dgm:prSet presAssocID="{6FB5DBA4-1535-40A0-8CE1-638F0893ED9C}" presName="hierChild6" presStyleCnt="0"/>
      <dgm:spPr/>
    </dgm:pt>
    <dgm:pt modelId="{6E66D565-5B1A-4966-BC16-E089BCDC0398}" type="pres">
      <dgm:prSet presAssocID="{6FB5DBA4-1535-40A0-8CE1-638F0893ED9C}" presName="hierChild7" presStyleCnt="0"/>
      <dgm:spPr/>
    </dgm:pt>
    <dgm:pt modelId="{CCA287AE-2DD6-414D-9A8E-0E5F4E09DE9B}" type="pres">
      <dgm:prSet presAssocID="{9F0789E8-F699-4562-92F5-797BBFDE1592}" presName="Name111" presStyleLbl="parChTrans1D2" presStyleIdx="3" presStyleCnt="9"/>
      <dgm:spPr/>
      <dgm:t>
        <a:bodyPr/>
        <a:lstStyle/>
        <a:p>
          <a:endParaRPr lang="hu-HU"/>
        </a:p>
      </dgm:t>
    </dgm:pt>
    <dgm:pt modelId="{1E56F59F-B725-4EBF-B213-D437F30F39F3}" type="pres">
      <dgm:prSet presAssocID="{69815131-2919-4CC2-9DF7-8B818EDEB99C}" presName="hierRoot3" presStyleCnt="0">
        <dgm:presLayoutVars>
          <dgm:hierBranch/>
        </dgm:presLayoutVars>
      </dgm:prSet>
      <dgm:spPr/>
    </dgm:pt>
    <dgm:pt modelId="{F3E19F3E-1131-4A29-A091-F27DE247CB17}" type="pres">
      <dgm:prSet presAssocID="{69815131-2919-4CC2-9DF7-8B818EDEB99C}" presName="rootComposite3" presStyleCnt="0"/>
      <dgm:spPr/>
    </dgm:pt>
    <dgm:pt modelId="{F5FDA93A-4CDB-4AF3-B06A-4F5484E81E14}" type="pres">
      <dgm:prSet presAssocID="{69815131-2919-4CC2-9DF7-8B818EDEB99C}" presName="rootText3" presStyleLbl="asst1" presStyleIdx="1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24BDDDA-9287-4FB5-A8E4-5A77997E94D2}" type="pres">
      <dgm:prSet presAssocID="{69815131-2919-4CC2-9DF7-8B818EDEB99C}" presName="rootConnector3" presStyleLbl="asst1" presStyleIdx="1" presStyleCnt="7"/>
      <dgm:spPr/>
      <dgm:t>
        <a:bodyPr/>
        <a:lstStyle/>
        <a:p>
          <a:endParaRPr lang="hu-HU"/>
        </a:p>
      </dgm:t>
    </dgm:pt>
    <dgm:pt modelId="{B5644022-9C27-473D-AD1C-255D8837C99C}" type="pres">
      <dgm:prSet presAssocID="{69815131-2919-4CC2-9DF7-8B818EDEB99C}" presName="hierChild6" presStyleCnt="0"/>
      <dgm:spPr/>
    </dgm:pt>
    <dgm:pt modelId="{F3377918-C7C6-43B3-8862-AC94FD25D6C2}" type="pres">
      <dgm:prSet presAssocID="{69815131-2919-4CC2-9DF7-8B818EDEB99C}" presName="hierChild7" presStyleCnt="0"/>
      <dgm:spPr/>
    </dgm:pt>
    <dgm:pt modelId="{0F73DF9B-6333-46C9-8205-C96BB4FD2D0E}" type="pres">
      <dgm:prSet presAssocID="{F7567A2F-FEBB-43ED-A524-935E5F67416F}" presName="Name111" presStyleLbl="parChTrans1D2" presStyleIdx="4" presStyleCnt="9"/>
      <dgm:spPr/>
      <dgm:t>
        <a:bodyPr/>
        <a:lstStyle/>
        <a:p>
          <a:endParaRPr lang="hu-HU"/>
        </a:p>
      </dgm:t>
    </dgm:pt>
    <dgm:pt modelId="{098C1C3C-2AD8-4CDF-AB56-D1BE1FE2198E}" type="pres">
      <dgm:prSet presAssocID="{500EAF2E-5685-462D-B403-4A43DCDFE0DC}" presName="hierRoot3" presStyleCnt="0">
        <dgm:presLayoutVars>
          <dgm:hierBranch val="init"/>
        </dgm:presLayoutVars>
      </dgm:prSet>
      <dgm:spPr/>
    </dgm:pt>
    <dgm:pt modelId="{360E79B6-3031-4853-BED6-BA008FEC8D3B}" type="pres">
      <dgm:prSet presAssocID="{500EAF2E-5685-462D-B403-4A43DCDFE0DC}" presName="rootComposite3" presStyleCnt="0"/>
      <dgm:spPr/>
    </dgm:pt>
    <dgm:pt modelId="{FA78593D-0253-484D-92AC-E65216961C02}" type="pres">
      <dgm:prSet presAssocID="{500EAF2E-5685-462D-B403-4A43DCDFE0DC}" presName="rootText3" presStyleLbl="asst1" presStyleIdx="2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F150CC4-9B50-4271-9F1B-A216BCB3F04E}" type="pres">
      <dgm:prSet presAssocID="{500EAF2E-5685-462D-B403-4A43DCDFE0DC}" presName="rootConnector3" presStyleLbl="asst1" presStyleIdx="2" presStyleCnt="7"/>
      <dgm:spPr/>
      <dgm:t>
        <a:bodyPr/>
        <a:lstStyle/>
        <a:p>
          <a:endParaRPr lang="hu-HU"/>
        </a:p>
      </dgm:t>
    </dgm:pt>
    <dgm:pt modelId="{D2C5C91F-2D81-40C0-8D09-98527192E8DB}" type="pres">
      <dgm:prSet presAssocID="{500EAF2E-5685-462D-B403-4A43DCDFE0DC}" presName="hierChild6" presStyleCnt="0"/>
      <dgm:spPr/>
    </dgm:pt>
    <dgm:pt modelId="{1264B213-C55C-4E6F-A82A-73E5245315D3}" type="pres">
      <dgm:prSet presAssocID="{500EAF2E-5685-462D-B403-4A43DCDFE0DC}" presName="hierChild7" presStyleCnt="0"/>
      <dgm:spPr/>
    </dgm:pt>
    <dgm:pt modelId="{2065366B-E4AC-4ED5-9307-61E2E1388DFB}" type="pres">
      <dgm:prSet presAssocID="{B48503EF-5331-4E64-B570-09A8AC1EA81C}" presName="Name111" presStyleLbl="parChTrans1D2" presStyleIdx="5" presStyleCnt="9"/>
      <dgm:spPr/>
      <dgm:t>
        <a:bodyPr/>
        <a:lstStyle/>
        <a:p>
          <a:endParaRPr lang="hu-HU"/>
        </a:p>
      </dgm:t>
    </dgm:pt>
    <dgm:pt modelId="{1F57F509-F07D-4962-A0EF-17B06C29F24D}" type="pres">
      <dgm:prSet presAssocID="{525F886A-BB9D-4FF1-88AC-AB8FA700BD71}" presName="hierRoot3" presStyleCnt="0">
        <dgm:presLayoutVars>
          <dgm:hierBranch val="init"/>
        </dgm:presLayoutVars>
      </dgm:prSet>
      <dgm:spPr/>
    </dgm:pt>
    <dgm:pt modelId="{72B1EBDD-BC05-498B-9BB4-4FEE400454ED}" type="pres">
      <dgm:prSet presAssocID="{525F886A-BB9D-4FF1-88AC-AB8FA700BD71}" presName="rootComposite3" presStyleCnt="0"/>
      <dgm:spPr/>
    </dgm:pt>
    <dgm:pt modelId="{94899E3A-5699-44E1-BCD8-EC3D7074EAFF}" type="pres">
      <dgm:prSet presAssocID="{525F886A-BB9D-4FF1-88AC-AB8FA700BD71}" presName="rootText3" presStyleLbl="asst1" presStyleIdx="3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A8FAB8C-D015-4C96-B8FC-11E553241290}" type="pres">
      <dgm:prSet presAssocID="{525F886A-BB9D-4FF1-88AC-AB8FA700BD71}" presName="rootConnector3" presStyleLbl="asst1" presStyleIdx="3" presStyleCnt="7"/>
      <dgm:spPr/>
      <dgm:t>
        <a:bodyPr/>
        <a:lstStyle/>
        <a:p>
          <a:endParaRPr lang="hu-HU"/>
        </a:p>
      </dgm:t>
    </dgm:pt>
    <dgm:pt modelId="{96BBBB23-0D8E-4B92-B02B-801441E2B7A2}" type="pres">
      <dgm:prSet presAssocID="{525F886A-BB9D-4FF1-88AC-AB8FA700BD71}" presName="hierChild6" presStyleCnt="0"/>
      <dgm:spPr/>
    </dgm:pt>
    <dgm:pt modelId="{CC1716EB-F1E2-4366-964A-25A1605902F7}" type="pres">
      <dgm:prSet presAssocID="{525F886A-BB9D-4FF1-88AC-AB8FA700BD71}" presName="hierChild7" presStyleCnt="0"/>
      <dgm:spPr/>
    </dgm:pt>
    <dgm:pt modelId="{D35D9E03-0843-4088-AA39-0370637F3BDC}" type="pres">
      <dgm:prSet presAssocID="{AFA7CF33-BDEB-41E8-BC18-B244A6419A1B}" presName="Name111" presStyleLbl="parChTrans1D2" presStyleIdx="6" presStyleCnt="9"/>
      <dgm:spPr/>
      <dgm:t>
        <a:bodyPr/>
        <a:lstStyle/>
        <a:p>
          <a:endParaRPr lang="hu-HU"/>
        </a:p>
      </dgm:t>
    </dgm:pt>
    <dgm:pt modelId="{93193319-1352-4106-BFA8-01FECE6B4D47}" type="pres">
      <dgm:prSet presAssocID="{CC2B49E6-9FBA-4927-9D89-F93F7BB65FDD}" presName="hierRoot3" presStyleCnt="0">
        <dgm:presLayoutVars>
          <dgm:hierBranch val="init"/>
        </dgm:presLayoutVars>
      </dgm:prSet>
      <dgm:spPr/>
    </dgm:pt>
    <dgm:pt modelId="{2482AC7F-4686-40A1-8B27-3FD4D25834F2}" type="pres">
      <dgm:prSet presAssocID="{CC2B49E6-9FBA-4927-9D89-F93F7BB65FDD}" presName="rootComposite3" presStyleCnt="0"/>
      <dgm:spPr/>
    </dgm:pt>
    <dgm:pt modelId="{326AEB28-B41F-4C19-8E4D-352EFFA750BD}" type="pres">
      <dgm:prSet presAssocID="{CC2B49E6-9FBA-4927-9D89-F93F7BB65FDD}" presName="rootText3" presStyleLbl="asst1" presStyleIdx="4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DE19D9F-57CD-4273-A965-2C8DC53BA731}" type="pres">
      <dgm:prSet presAssocID="{CC2B49E6-9FBA-4927-9D89-F93F7BB65FDD}" presName="rootConnector3" presStyleLbl="asst1" presStyleIdx="4" presStyleCnt="7"/>
      <dgm:spPr/>
      <dgm:t>
        <a:bodyPr/>
        <a:lstStyle/>
        <a:p>
          <a:endParaRPr lang="hu-HU"/>
        </a:p>
      </dgm:t>
    </dgm:pt>
    <dgm:pt modelId="{427630AF-6EFE-4D8B-82FC-70ED4564494C}" type="pres">
      <dgm:prSet presAssocID="{CC2B49E6-9FBA-4927-9D89-F93F7BB65FDD}" presName="hierChild6" presStyleCnt="0"/>
      <dgm:spPr/>
    </dgm:pt>
    <dgm:pt modelId="{9EF06CF7-275B-4A55-8F5C-97957378911C}" type="pres">
      <dgm:prSet presAssocID="{CC2B49E6-9FBA-4927-9D89-F93F7BB65FDD}" presName="hierChild7" presStyleCnt="0"/>
      <dgm:spPr/>
    </dgm:pt>
    <dgm:pt modelId="{D310FAD0-3EE7-4625-B090-888989B18F78}" type="pres">
      <dgm:prSet presAssocID="{FD51D75A-A8C9-4626-B087-C85882653B34}" presName="Name111" presStyleLbl="parChTrans1D2" presStyleIdx="7" presStyleCnt="9"/>
      <dgm:spPr/>
      <dgm:t>
        <a:bodyPr/>
        <a:lstStyle/>
        <a:p>
          <a:endParaRPr lang="hu-HU"/>
        </a:p>
      </dgm:t>
    </dgm:pt>
    <dgm:pt modelId="{F0B1E5B2-4C63-4D99-ACEA-82169C22C414}" type="pres">
      <dgm:prSet presAssocID="{046F5E1A-91AD-4055-8C0B-0F903EB86D7A}" presName="hierRoot3" presStyleCnt="0">
        <dgm:presLayoutVars>
          <dgm:hierBranch val="init"/>
        </dgm:presLayoutVars>
      </dgm:prSet>
      <dgm:spPr/>
    </dgm:pt>
    <dgm:pt modelId="{75CEAFBE-AF91-4B99-B975-0DA1438C5326}" type="pres">
      <dgm:prSet presAssocID="{046F5E1A-91AD-4055-8C0B-0F903EB86D7A}" presName="rootComposite3" presStyleCnt="0"/>
      <dgm:spPr/>
    </dgm:pt>
    <dgm:pt modelId="{9D82C6BA-6291-4410-A0B7-182197B260ED}" type="pres">
      <dgm:prSet presAssocID="{046F5E1A-91AD-4055-8C0B-0F903EB86D7A}" presName="rootText3" presStyleLbl="asst1" presStyleIdx="5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B014455-3841-46CD-BB93-0A96BAD760F5}" type="pres">
      <dgm:prSet presAssocID="{046F5E1A-91AD-4055-8C0B-0F903EB86D7A}" presName="rootConnector3" presStyleLbl="asst1" presStyleIdx="5" presStyleCnt="7"/>
      <dgm:spPr/>
      <dgm:t>
        <a:bodyPr/>
        <a:lstStyle/>
        <a:p>
          <a:endParaRPr lang="hu-HU"/>
        </a:p>
      </dgm:t>
    </dgm:pt>
    <dgm:pt modelId="{11DD4DC3-9DA5-444E-8146-2E13DE189106}" type="pres">
      <dgm:prSet presAssocID="{046F5E1A-91AD-4055-8C0B-0F903EB86D7A}" presName="hierChild6" presStyleCnt="0"/>
      <dgm:spPr/>
    </dgm:pt>
    <dgm:pt modelId="{A46692C7-4749-48CF-918E-AAB4E701BC2D}" type="pres">
      <dgm:prSet presAssocID="{046F5E1A-91AD-4055-8C0B-0F903EB86D7A}" presName="hierChild7" presStyleCnt="0"/>
      <dgm:spPr/>
    </dgm:pt>
    <dgm:pt modelId="{15E2FA8D-76BE-4B6E-A154-687785AA5B4C}" type="pres">
      <dgm:prSet presAssocID="{BCDF2214-E465-4424-AC2C-4A84D5D84A3F}" presName="Name111" presStyleLbl="parChTrans1D2" presStyleIdx="8" presStyleCnt="9"/>
      <dgm:spPr/>
      <dgm:t>
        <a:bodyPr/>
        <a:lstStyle/>
        <a:p>
          <a:endParaRPr lang="hu-HU"/>
        </a:p>
      </dgm:t>
    </dgm:pt>
    <dgm:pt modelId="{B9133E4F-44A7-40C8-BD22-CAB82B3D8970}" type="pres">
      <dgm:prSet presAssocID="{03E85975-DBF5-44FF-AFFC-B7D1A757C704}" presName="hierRoot3" presStyleCnt="0">
        <dgm:presLayoutVars>
          <dgm:hierBranch val="init"/>
        </dgm:presLayoutVars>
      </dgm:prSet>
      <dgm:spPr/>
    </dgm:pt>
    <dgm:pt modelId="{6FE70EA2-51B1-491B-BA5D-6F4759E5DB18}" type="pres">
      <dgm:prSet presAssocID="{03E85975-DBF5-44FF-AFFC-B7D1A757C704}" presName="rootComposite3" presStyleCnt="0"/>
      <dgm:spPr/>
    </dgm:pt>
    <dgm:pt modelId="{BE5032FB-60B4-4442-97ED-C4327D88F0D6}" type="pres">
      <dgm:prSet presAssocID="{03E85975-DBF5-44FF-AFFC-B7D1A757C704}" presName="rootText3" presStyleLbl="asst1" presStyleIdx="6" presStyleCnt="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5085942-AF2F-446D-98F5-400D97CDDA5D}" type="pres">
      <dgm:prSet presAssocID="{03E85975-DBF5-44FF-AFFC-B7D1A757C704}" presName="rootConnector3" presStyleLbl="asst1" presStyleIdx="6" presStyleCnt="7"/>
      <dgm:spPr/>
      <dgm:t>
        <a:bodyPr/>
        <a:lstStyle/>
        <a:p>
          <a:endParaRPr lang="hu-HU"/>
        </a:p>
      </dgm:t>
    </dgm:pt>
    <dgm:pt modelId="{F741D2A0-F714-447B-A878-B9C518B630D1}" type="pres">
      <dgm:prSet presAssocID="{03E85975-DBF5-44FF-AFFC-B7D1A757C704}" presName="hierChild6" presStyleCnt="0"/>
      <dgm:spPr/>
    </dgm:pt>
    <dgm:pt modelId="{3D011147-F1A0-4691-86CD-9D70421A4C7B}" type="pres">
      <dgm:prSet presAssocID="{03E85975-DBF5-44FF-AFFC-B7D1A757C704}" presName="hierChild7" presStyleCnt="0"/>
      <dgm:spPr/>
    </dgm:pt>
  </dgm:ptLst>
  <dgm:cxnLst>
    <dgm:cxn modelId="{17F4BCA2-4D26-4DAA-B5C8-AE687A160BBA}" type="presOf" srcId="{69815131-2919-4CC2-9DF7-8B818EDEB99C}" destId="{424BDDDA-9287-4FB5-A8E4-5A77997E94D2}" srcOrd="1" destOrd="0" presId="urn:microsoft.com/office/officeart/2005/8/layout/orgChart1"/>
    <dgm:cxn modelId="{8AD6B53E-6C68-4092-9C7D-4C32817BA5EF}" srcId="{20BC43C3-3A9F-42C4-87BA-36A3A02A6DF2}" destId="{CC2B49E6-9FBA-4927-9D89-F93F7BB65FDD}" srcOrd="6" destOrd="0" parTransId="{AFA7CF33-BDEB-41E8-BC18-B244A6419A1B}" sibTransId="{A37A0792-1CBF-4AFA-8252-9A710A1C06DF}"/>
    <dgm:cxn modelId="{3A1A08DE-7BC5-4438-A657-B8928CE67CC0}" srcId="{20BC43C3-3A9F-42C4-87BA-36A3A02A6DF2}" destId="{525F886A-BB9D-4FF1-88AC-AB8FA700BD71}" srcOrd="5" destOrd="0" parTransId="{B48503EF-5331-4E64-B570-09A8AC1EA81C}" sibTransId="{F3B13839-435B-4145-ACF5-C9C0B7E8B264}"/>
    <dgm:cxn modelId="{100F72C8-DFB2-40A9-A83A-020829005969}" type="presOf" srcId="{20BC43C3-3A9F-42C4-87BA-36A3A02A6DF2}" destId="{15E01895-A880-426E-B320-25234A403D41}" srcOrd="0" destOrd="0" presId="urn:microsoft.com/office/officeart/2005/8/layout/orgChart1"/>
    <dgm:cxn modelId="{132C1544-7F44-4859-BBAF-0D70A07407CE}" type="presOf" srcId="{E4C8C980-989D-481B-A7BF-27F9CB554C0C}" destId="{E33F3C1B-F6F7-432D-9112-C9028237D62B}" srcOrd="1" destOrd="0" presId="urn:microsoft.com/office/officeart/2005/8/layout/orgChart1"/>
    <dgm:cxn modelId="{BD5B8EC4-EBE7-43B0-A64E-8DFFF7D7EA1C}" type="presOf" srcId="{FD51D75A-A8C9-4626-B087-C85882653B34}" destId="{D310FAD0-3EE7-4625-B090-888989B18F78}" srcOrd="0" destOrd="0" presId="urn:microsoft.com/office/officeart/2005/8/layout/orgChart1"/>
    <dgm:cxn modelId="{88242028-C91F-4A8C-9A3B-BB2EB308EB09}" type="presOf" srcId="{6FB5DBA4-1535-40A0-8CE1-638F0893ED9C}" destId="{1CDD98DD-805B-468C-A321-0E7C19108E30}" srcOrd="1" destOrd="0" presId="urn:microsoft.com/office/officeart/2005/8/layout/orgChart1"/>
    <dgm:cxn modelId="{C50C380A-D5FB-4DC4-A22E-B81E52DD1B31}" type="presOf" srcId="{94652978-B26D-426C-B3C5-78B9B9E28E5F}" destId="{A04825D7-BC9A-4312-8385-8E05FC075023}" srcOrd="0" destOrd="0" presId="urn:microsoft.com/office/officeart/2005/8/layout/orgChart1"/>
    <dgm:cxn modelId="{55E69CE0-8C4E-424E-8A7F-4D16ABC806C3}" srcId="{20BC43C3-3A9F-42C4-87BA-36A3A02A6DF2}" destId="{F010A486-963E-4B81-B9E1-D9DBA2667A0E}" srcOrd="2" destOrd="0" parTransId="{7C731EC9-9C55-4DE7-A200-A7BEB5E3F9C7}" sibTransId="{64E95AF9-2993-4E08-BA6B-5571A9ECAC2D}"/>
    <dgm:cxn modelId="{3E4C59A7-A66C-4A7D-A352-8D749F8A35EE}" type="presOf" srcId="{BCDF2214-E465-4424-AC2C-4A84D5D84A3F}" destId="{15E2FA8D-76BE-4B6E-A154-687785AA5B4C}" srcOrd="0" destOrd="0" presId="urn:microsoft.com/office/officeart/2005/8/layout/orgChart1"/>
    <dgm:cxn modelId="{96051D3E-9FD5-43D9-AF78-A9AA305F735B}" type="presOf" srcId="{046F5E1A-91AD-4055-8C0B-0F903EB86D7A}" destId="{3B014455-3841-46CD-BB93-0A96BAD760F5}" srcOrd="1" destOrd="0" presId="urn:microsoft.com/office/officeart/2005/8/layout/orgChart1"/>
    <dgm:cxn modelId="{654778D6-B9AC-417E-BBFF-D6631AE48BE4}" type="presOf" srcId="{542B1AEF-72D6-477F-A534-FF23DF8556C2}" destId="{CC3FDDA9-0867-40A1-8F28-F89328667B5E}" srcOrd="0" destOrd="0" presId="urn:microsoft.com/office/officeart/2005/8/layout/orgChart1"/>
    <dgm:cxn modelId="{A805FB9A-546C-481F-8969-6F5091F8CCDA}" srcId="{20BC43C3-3A9F-42C4-87BA-36A3A02A6DF2}" destId="{6FB5DBA4-1535-40A0-8CE1-638F0893ED9C}" srcOrd="0" destOrd="0" parTransId="{542B1AEF-72D6-477F-A534-FF23DF8556C2}" sibTransId="{921B4285-A57B-4D1A-B831-3B78C514BF4E}"/>
    <dgm:cxn modelId="{D57B0461-546A-474C-8C1F-BBE41500C492}" type="presOf" srcId="{525F886A-BB9D-4FF1-88AC-AB8FA700BD71}" destId="{94899E3A-5699-44E1-BCD8-EC3D7074EAFF}" srcOrd="0" destOrd="0" presId="urn:microsoft.com/office/officeart/2005/8/layout/orgChart1"/>
    <dgm:cxn modelId="{A7B4752F-2FAC-47CF-9397-8CEBD39BA841}" type="presOf" srcId="{B48503EF-5331-4E64-B570-09A8AC1EA81C}" destId="{2065366B-E4AC-4ED5-9307-61E2E1388DFB}" srcOrd="0" destOrd="0" presId="urn:microsoft.com/office/officeart/2005/8/layout/orgChart1"/>
    <dgm:cxn modelId="{5255A79D-07D6-4B47-84F8-9C65E964A283}" type="presOf" srcId="{525F886A-BB9D-4FF1-88AC-AB8FA700BD71}" destId="{DA8FAB8C-D015-4C96-B8FC-11E553241290}" srcOrd="1" destOrd="0" presId="urn:microsoft.com/office/officeart/2005/8/layout/orgChart1"/>
    <dgm:cxn modelId="{2C390ADD-8CBD-4974-8745-636D9B403094}" srcId="{20BC43C3-3A9F-42C4-87BA-36A3A02A6DF2}" destId="{03E85975-DBF5-44FF-AFFC-B7D1A757C704}" srcOrd="8" destOrd="0" parTransId="{BCDF2214-E465-4424-AC2C-4A84D5D84A3F}" sibTransId="{90660661-E3BC-4F98-BA36-72A1F9C044F6}"/>
    <dgm:cxn modelId="{94E11DD4-C4D2-41E3-AA97-4964E73E62CE}" type="presOf" srcId="{500EAF2E-5685-462D-B403-4A43DCDFE0DC}" destId="{AF150CC4-9B50-4271-9F1B-A216BCB3F04E}" srcOrd="1" destOrd="0" presId="urn:microsoft.com/office/officeart/2005/8/layout/orgChart1"/>
    <dgm:cxn modelId="{A0987843-32B8-46D7-B5C7-372AA879AB8E}" type="presOf" srcId="{AFA7CF33-BDEB-41E8-BC18-B244A6419A1B}" destId="{D35D9E03-0843-4088-AA39-0370637F3BDC}" srcOrd="0" destOrd="0" presId="urn:microsoft.com/office/officeart/2005/8/layout/orgChart1"/>
    <dgm:cxn modelId="{71D5C676-B8B9-416B-A42B-ACBE82FBF574}" type="presOf" srcId="{03E85975-DBF5-44FF-AFFC-B7D1A757C704}" destId="{25085942-AF2F-446D-98F5-400D97CDDA5D}" srcOrd="1" destOrd="0" presId="urn:microsoft.com/office/officeart/2005/8/layout/orgChart1"/>
    <dgm:cxn modelId="{4FF15786-77F9-4E85-AC0D-D1D18B890337}" type="presOf" srcId="{03E85975-DBF5-44FF-AFFC-B7D1A757C704}" destId="{BE5032FB-60B4-4442-97ED-C4327D88F0D6}" srcOrd="0" destOrd="0" presId="urn:microsoft.com/office/officeart/2005/8/layout/orgChart1"/>
    <dgm:cxn modelId="{11CA7DB8-989C-4FBB-8426-1D9F04ADD0EE}" srcId="{20BC43C3-3A9F-42C4-87BA-36A3A02A6DF2}" destId="{046F5E1A-91AD-4055-8C0B-0F903EB86D7A}" srcOrd="7" destOrd="0" parTransId="{FD51D75A-A8C9-4626-B087-C85882653B34}" sibTransId="{68218988-CF43-49D2-BA81-EE974AEAF414}"/>
    <dgm:cxn modelId="{19EFD546-C325-4778-B0FE-E38C9ACE99CC}" type="presOf" srcId="{E4C8C980-989D-481B-A7BF-27F9CB554C0C}" destId="{75C7D598-DBDE-4E4B-A798-8907BBC4E133}" srcOrd="0" destOrd="0" presId="urn:microsoft.com/office/officeart/2005/8/layout/orgChart1"/>
    <dgm:cxn modelId="{12C2F5F4-E5DD-4450-8C5E-82CBF9F7849B}" type="presOf" srcId="{7C731EC9-9C55-4DE7-A200-A7BEB5E3F9C7}" destId="{ECEC0894-04F0-4575-9AF3-A27FE4A5A315}" srcOrd="0" destOrd="0" presId="urn:microsoft.com/office/officeart/2005/8/layout/orgChart1"/>
    <dgm:cxn modelId="{23D5AE12-914E-4159-B4B7-3BE5BEEA2F37}" type="presOf" srcId="{046F5E1A-91AD-4055-8C0B-0F903EB86D7A}" destId="{9D82C6BA-6291-4410-A0B7-182197B260ED}" srcOrd="0" destOrd="0" presId="urn:microsoft.com/office/officeart/2005/8/layout/orgChart1"/>
    <dgm:cxn modelId="{503DE5C7-477A-4461-892A-CAD3D4F52C35}" srcId="{20BC43C3-3A9F-42C4-87BA-36A3A02A6DF2}" destId="{500EAF2E-5685-462D-B403-4A43DCDFE0DC}" srcOrd="4" destOrd="0" parTransId="{F7567A2F-FEBB-43ED-A524-935E5F67416F}" sibTransId="{B487C5D6-162B-4A4B-A051-779199B3E0FD}"/>
    <dgm:cxn modelId="{E8C5BFED-B1F7-427E-B7C4-DAF5F4CBD6C5}" type="presOf" srcId="{6FB5DBA4-1535-40A0-8CE1-638F0893ED9C}" destId="{9A7E858C-C3B3-4D12-BC47-FFDB09C20830}" srcOrd="0" destOrd="0" presId="urn:microsoft.com/office/officeart/2005/8/layout/orgChart1"/>
    <dgm:cxn modelId="{3350DC67-8F42-4334-810E-291F2A00673B}" type="presOf" srcId="{F010A486-963E-4B81-B9E1-D9DBA2667A0E}" destId="{B85240B7-590E-40F1-BAFC-3DAA8C2AF4A2}" srcOrd="0" destOrd="0" presId="urn:microsoft.com/office/officeart/2005/8/layout/orgChart1"/>
    <dgm:cxn modelId="{54910D83-A703-4890-A84A-FAEB9B52981A}" type="presOf" srcId="{CC2B49E6-9FBA-4927-9D89-F93F7BB65FDD}" destId="{326AEB28-B41F-4C19-8E4D-352EFFA750BD}" srcOrd="0" destOrd="0" presId="urn:microsoft.com/office/officeart/2005/8/layout/orgChart1"/>
    <dgm:cxn modelId="{EE4D8485-9F48-4C8A-9C44-C099BB58615E}" type="presOf" srcId="{500EAF2E-5685-462D-B403-4A43DCDFE0DC}" destId="{FA78593D-0253-484D-92AC-E65216961C02}" srcOrd="0" destOrd="0" presId="urn:microsoft.com/office/officeart/2005/8/layout/orgChart1"/>
    <dgm:cxn modelId="{442AE23F-9658-4EB8-B864-83B5281F7255}" type="presOf" srcId="{20BC43C3-3A9F-42C4-87BA-36A3A02A6DF2}" destId="{EAFE3BAF-5E7C-425C-B14B-A43FE1FD9353}" srcOrd="1" destOrd="0" presId="urn:microsoft.com/office/officeart/2005/8/layout/orgChart1"/>
    <dgm:cxn modelId="{36D69C2E-408C-46AB-8481-BD47D523638C}" srcId="{20BC43C3-3A9F-42C4-87BA-36A3A02A6DF2}" destId="{E4C8C980-989D-481B-A7BF-27F9CB554C0C}" srcOrd="1" destOrd="0" parTransId="{94652978-B26D-426C-B3C5-78B9B9E28E5F}" sibTransId="{4F7266CD-E00E-4273-BE9E-F78171F138A5}"/>
    <dgm:cxn modelId="{1FDADD0A-978B-417B-8AB0-37566870BC86}" type="presOf" srcId="{F7567A2F-FEBB-43ED-A524-935E5F67416F}" destId="{0F73DF9B-6333-46C9-8205-C96BB4FD2D0E}" srcOrd="0" destOrd="0" presId="urn:microsoft.com/office/officeart/2005/8/layout/orgChart1"/>
    <dgm:cxn modelId="{6A3E678A-8139-4DC5-8826-28A44257FB76}" type="presOf" srcId="{F010A486-963E-4B81-B9E1-D9DBA2667A0E}" destId="{5CF986FC-35ED-4652-9E78-EA541F46E352}" srcOrd="1" destOrd="0" presId="urn:microsoft.com/office/officeart/2005/8/layout/orgChart1"/>
    <dgm:cxn modelId="{5386B69B-759F-43D4-8BEE-982FD7BDC614}" type="presOf" srcId="{69815131-2919-4CC2-9DF7-8B818EDEB99C}" destId="{F5FDA93A-4CDB-4AF3-B06A-4F5484E81E14}" srcOrd="0" destOrd="0" presId="urn:microsoft.com/office/officeart/2005/8/layout/orgChart1"/>
    <dgm:cxn modelId="{40D98FE1-E870-4283-A71A-460B4D37942F}" type="presOf" srcId="{9F0789E8-F699-4562-92F5-797BBFDE1592}" destId="{CCA287AE-2DD6-414D-9A8E-0E5F4E09DE9B}" srcOrd="0" destOrd="0" presId="urn:microsoft.com/office/officeart/2005/8/layout/orgChart1"/>
    <dgm:cxn modelId="{FD0B6725-1A9E-4A82-A0FD-C9F85821F93B}" type="presOf" srcId="{CC2B49E6-9FBA-4927-9D89-F93F7BB65FDD}" destId="{EDE19D9F-57CD-4273-A965-2C8DC53BA731}" srcOrd="1" destOrd="0" presId="urn:microsoft.com/office/officeart/2005/8/layout/orgChart1"/>
    <dgm:cxn modelId="{FBE67414-C5ED-4A0F-AF0A-3B73E5181DAF}" srcId="{20BC43C3-3A9F-42C4-87BA-36A3A02A6DF2}" destId="{69815131-2919-4CC2-9DF7-8B818EDEB99C}" srcOrd="3" destOrd="0" parTransId="{9F0789E8-F699-4562-92F5-797BBFDE1592}" sibTransId="{1D8E1051-F877-44E5-AC7F-E49736AC5709}"/>
    <dgm:cxn modelId="{C850DFFC-2BD0-448D-A562-1ECAA3292CD1}" srcId="{A2A3EE6E-87A3-4872-9BB3-7E60243A3E12}" destId="{20BC43C3-3A9F-42C4-87BA-36A3A02A6DF2}" srcOrd="0" destOrd="0" parTransId="{921417CE-7041-491B-BDE8-CE96D9375D71}" sibTransId="{F49D8DC7-18F8-495E-B533-3AF14DD9A4EF}"/>
    <dgm:cxn modelId="{18DDDC65-C90B-4AAC-A6EC-E3FFA1C9E4AA}" type="presOf" srcId="{A2A3EE6E-87A3-4872-9BB3-7E60243A3E12}" destId="{ED34A6C9-A276-4DEF-956E-DF6E16AB8912}" srcOrd="0" destOrd="0" presId="urn:microsoft.com/office/officeart/2005/8/layout/orgChart1"/>
    <dgm:cxn modelId="{838C7C59-ADC7-449D-9112-372C0EF3D247}" type="presParOf" srcId="{ED34A6C9-A276-4DEF-956E-DF6E16AB8912}" destId="{16722D11-F3D1-467E-8A5B-1269F0E6B264}" srcOrd="0" destOrd="0" presId="urn:microsoft.com/office/officeart/2005/8/layout/orgChart1"/>
    <dgm:cxn modelId="{35F5AD21-12F1-4E43-9A97-53BE616A6F80}" type="presParOf" srcId="{16722D11-F3D1-467E-8A5B-1269F0E6B264}" destId="{61F702AD-289B-4FDD-8927-BA4E66ACC346}" srcOrd="0" destOrd="0" presId="urn:microsoft.com/office/officeart/2005/8/layout/orgChart1"/>
    <dgm:cxn modelId="{198191FE-1641-45A9-B39C-EB622B0C235D}" type="presParOf" srcId="{61F702AD-289B-4FDD-8927-BA4E66ACC346}" destId="{15E01895-A880-426E-B320-25234A403D41}" srcOrd="0" destOrd="0" presId="urn:microsoft.com/office/officeart/2005/8/layout/orgChart1"/>
    <dgm:cxn modelId="{008FC0E5-7F1A-4BAE-A63F-89C350F936AE}" type="presParOf" srcId="{61F702AD-289B-4FDD-8927-BA4E66ACC346}" destId="{EAFE3BAF-5E7C-425C-B14B-A43FE1FD9353}" srcOrd="1" destOrd="0" presId="urn:microsoft.com/office/officeart/2005/8/layout/orgChart1"/>
    <dgm:cxn modelId="{D4F4FC22-9FC9-4AC7-AD86-EA889F8257FE}" type="presParOf" srcId="{16722D11-F3D1-467E-8A5B-1269F0E6B264}" destId="{485BEE40-69E7-45E4-BC06-2D3362CA1A74}" srcOrd="1" destOrd="0" presId="urn:microsoft.com/office/officeart/2005/8/layout/orgChart1"/>
    <dgm:cxn modelId="{3AC17CC7-BA31-4CC9-97E8-4F2A1A9A6230}" type="presParOf" srcId="{485BEE40-69E7-45E4-BC06-2D3362CA1A74}" destId="{A04825D7-BC9A-4312-8385-8E05FC075023}" srcOrd="0" destOrd="0" presId="urn:microsoft.com/office/officeart/2005/8/layout/orgChart1"/>
    <dgm:cxn modelId="{37333878-B7CB-4E26-A550-44627D724A6C}" type="presParOf" srcId="{485BEE40-69E7-45E4-BC06-2D3362CA1A74}" destId="{4A828258-B265-48DB-9FD2-F0CE818940C2}" srcOrd="1" destOrd="0" presId="urn:microsoft.com/office/officeart/2005/8/layout/orgChart1"/>
    <dgm:cxn modelId="{87AA7682-E0B5-4836-941E-3FC3DAF0D948}" type="presParOf" srcId="{4A828258-B265-48DB-9FD2-F0CE818940C2}" destId="{3E09DF29-A13B-4026-9CFA-35EDAB1F26EE}" srcOrd="0" destOrd="0" presId="urn:microsoft.com/office/officeart/2005/8/layout/orgChart1"/>
    <dgm:cxn modelId="{90A47E84-4F61-4C7B-AE44-04FE051F0C29}" type="presParOf" srcId="{3E09DF29-A13B-4026-9CFA-35EDAB1F26EE}" destId="{75C7D598-DBDE-4E4B-A798-8907BBC4E133}" srcOrd="0" destOrd="0" presId="urn:microsoft.com/office/officeart/2005/8/layout/orgChart1"/>
    <dgm:cxn modelId="{5BDABB16-C7C6-42BC-9AFA-3B6837BD8C54}" type="presParOf" srcId="{3E09DF29-A13B-4026-9CFA-35EDAB1F26EE}" destId="{E33F3C1B-F6F7-432D-9112-C9028237D62B}" srcOrd="1" destOrd="0" presId="urn:microsoft.com/office/officeart/2005/8/layout/orgChart1"/>
    <dgm:cxn modelId="{01D9479B-2C95-4C0C-8DC5-FCE7383C8EF9}" type="presParOf" srcId="{4A828258-B265-48DB-9FD2-F0CE818940C2}" destId="{4EC517D8-9E83-46F5-9680-98018F365D3E}" srcOrd="1" destOrd="0" presId="urn:microsoft.com/office/officeart/2005/8/layout/orgChart1"/>
    <dgm:cxn modelId="{B0230958-C10D-42AD-8120-F4FC72E2C342}" type="presParOf" srcId="{4A828258-B265-48DB-9FD2-F0CE818940C2}" destId="{65486692-0E7D-456D-B0D9-20462CE13EE9}" srcOrd="2" destOrd="0" presId="urn:microsoft.com/office/officeart/2005/8/layout/orgChart1"/>
    <dgm:cxn modelId="{41753EE3-5496-4F65-8D6D-B37D9736C7D7}" type="presParOf" srcId="{485BEE40-69E7-45E4-BC06-2D3362CA1A74}" destId="{ECEC0894-04F0-4575-9AF3-A27FE4A5A315}" srcOrd="2" destOrd="0" presId="urn:microsoft.com/office/officeart/2005/8/layout/orgChart1"/>
    <dgm:cxn modelId="{C797B71B-5518-4BA7-83E6-0DA126BB3011}" type="presParOf" srcId="{485BEE40-69E7-45E4-BC06-2D3362CA1A74}" destId="{64344D30-11A3-4507-8521-AF8304D32EA4}" srcOrd="3" destOrd="0" presId="urn:microsoft.com/office/officeart/2005/8/layout/orgChart1"/>
    <dgm:cxn modelId="{1F21029C-42E4-40F8-AC6E-62E3D8CD97E9}" type="presParOf" srcId="{64344D30-11A3-4507-8521-AF8304D32EA4}" destId="{EFDACF5F-350E-4021-A7FA-43AECCCBDC17}" srcOrd="0" destOrd="0" presId="urn:microsoft.com/office/officeart/2005/8/layout/orgChart1"/>
    <dgm:cxn modelId="{47666506-8CED-4F98-BA37-895413E68E68}" type="presParOf" srcId="{EFDACF5F-350E-4021-A7FA-43AECCCBDC17}" destId="{B85240B7-590E-40F1-BAFC-3DAA8C2AF4A2}" srcOrd="0" destOrd="0" presId="urn:microsoft.com/office/officeart/2005/8/layout/orgChart1"/>
    <dgm:cxn modelId="{9C749D40-4CD3-40EF-AF6D-BB1198FD95C1}" type="presParOf" srcId="{EFDACF5F-350E-4021-A7FA-43AECCCBDC17}" destId="{5CF986FC-35ED-4652-9E78-EA541F46E352}" srcOrd="1" destOrd="0" presId="urn:microsoft.com/office/officeart/2005/8/layout/orgChart1"/>
    <dgm:cxn modelId="{672875D9-0778-4CE0-A1F8-01800C04E74F}" type="presParOf" srcId="{64344D30-11A3-4507-8521-AF8304D32EA4}" destId="{D406017E-E286-4CCA-90E1-59EA023678AB}" srcOrd="1" destOrd="0" presId="urn:microsoft.com/office/officeart/2005/8/layout/orgChart1"/>
    <dgm:cxn modelId="{73A160F1-E2D9-4CF6-B151-4926E7BF3D56}" type="presParOf" srcId="{64344D30-11A3-4507-8521-AF8304D32EA4}" destId="{1C698016-7701-4FD3-9C2C-F8219AA01DF9}" srcOrd="2" destOrd="0" presId="urn:microsoft.com/office/officeart/2005/8/layout/orgChart1"/>
    <dgm:cxn modelId="{1BF5952B-4510-41F1-A4CF-B93E6CED0ABD}" type="presParOf" srcId="{16722D11-F3D1-467E-8A5B-1269F0E6B264}" destId="{320630DC-A46D-4D5B-BD3A-A1A47E95BD80}" srcOrd="2" destOrd="0" presId="urn:microsoft.com/office/officeart/2005/8/layout/orgChart1"/>
    <dgm:cxn modelId="{8D13E41A-F9A3-4447-8F5D-800E98398BD0}" type="presParOf" srcId="{320630DC-A46D-4D5B-BD3A-A1A47E95BD80}" destId="{CC3FDDA9-0867-40A1-8F28-F89328667B5E}" srcOrd="0" destOrd="0" presId="urn:microsoft.com/office/officeart/2005/8/layout/orgChart1"/>
    <dgm:cxn modelId="{B7F307D0-6EE3-4BF6-B29F-9DCC4D35A5E4}" type="presParOf" srcId="{320630DC-A46D-4D5B-BD3A-A1A47E95BD80}" destId="{F47276B6-E1C2-4C3F-BF76-99D8434FCA06}" srcOrd="1" destOrd="0" presId="urn:microsoft.com/office/officeart/2005/8/layout/orgChart1"/>
    <dgm:cxn modelId="{2F949646-BC2B-4DD1-AD74-72BBF2214EFD}" type="presParOf" srcId="{F47276B6-E1C2-4C3F-BF76-99D8434FCA06}" destId="{D14C1180-F866-4723-93C1-DA6B86406F33}" srcOrd="0" destOrd="0" presId="urn:microsoft.com/office/officeart/2005/8/layout/orgChart1"/>
    <dgm:cxn modelId="{23BDFB36-60BE-4549-94A4-5855B5682B74}" type="presParOf" srcId="{D14C1180-F866-4723-93C1-DA6B86406F33}" destId="{9A7E858C-C3B3-4D12-BC47-FFDB09C20830}" srcOrd="0" destOrd="0" presId="urn:microsoft.com/office/officeart/2005/8/layout/orgChart1"/>
    <dgm:cxn modelId="{86CB91F2-E76A-4B74-9A1E-8577FB6C810E}" type="presParOf" srcId="{D14C1180-F866-4723-93C1-DA6B86406F33}" destId="{1CDD98DD-805B-468C-A321-0E7C19108E30}" srcOrd="1" destOrd="0" presId="urn:microsoft.com/office/officeart/2005/8/layout/orgChart1"/>
    <dgm:cxn modelId="{C56C4AD5-10B3-4B5C-9B2E-DF63078E1FC7}" type="presParOf" srcId="{F47276B6-E1C2-4C3F-BF76-99D8434FCA06}" destId="{BD016B63-D459-4346-8DFC-2DD98DAB67A5}" srcOrd="1" destOrd="0" presId="urn:microsoft.com/office/officeart/2005/8/layout/orgChart1"/>
    <dgm:cxn modelId="{0BD99DE8-A0A7-4EE1-A637-6A7A4F218B3B}" type="presParOf" srcId="{F47276B6-E1C2-4C3F-BF76-99D8434FCA06}" destId="{6E66D565-5B1A-4966-BC16-E089BCDC0398}" srcOrd="2" destOrd="0" presId="urn:microsoft.com/office/officeart/2005/8/layout/orgChart1"/>
    <dgm:cxn modelId="{51208CDC-A87B-435D-B27E-F96C162C50FF}" type="presParOf" srcId="{320630DC-A46D-4D5B-BD3A-A1A47E95BD80}" destId="{CCA287AE-2DD6-414D-9A8E-0E5F4E09DE9B}" srcOrd="2" destOrd="0" presId="urn:microsoft.com/office/officeart/2005/8/layout/orgChart1"/>
    <dgm:cxn modelId="{D510FE27-C222-435B-9C30-52A622224D3D}" type="presParOf" srcId="{320630DC-A46D-4D5B-BD3A-A1A47E95BD80}" destId="{1E56F59F-B725-4EBF-B213-D437F30F39F3}" srcOrd="3" destOrd="0" presId="urn:microsoft.com/office/officeart/2005/8/layout/orgChart1"/>
    <dgm:cxn modelId="{4E44A83B-1FCB-4967-A230-892462790C43}" type="presParOf" srcId="{1E56F59F-B725-4EBF-B213-D437F30F39F3}" destId="{F3E19F3E-1131-4A29-A091-F27DE247CB17}" srcOrd="0" destOrd="0" presId="urn:microsoft.com/office/officeart/2005/8/layout/orgChart1"/>
    <dgm:cxn modelId="{B5B74617-EFB4-488C-9FD4-F3802C4EDEA4}" type="presParOf" srcId="{F3E19F3E-1131-4A29-A091-F27DE247CB17}" destId="{F5FDA93A-4CDB-4AF3-B06A-4F5484E81E14}" srcOrd="0" destOrd="0" presId="urn:microsoft.com/office/officeart/2005/8/layout/orgChart1"/>
    <dgm:cxn modelId="{C48F23AE-C0A7-4F06-BEC2-963386B1B593}" type="presParOf" srcId="{F3E19F3E-1131-4A29-A091-F27DE247CB17}" destId="{424BDDDA-9287-4FB5-A8E4-5A77997E94D2}" srcOrd="1" destOrd="0" presId="urn:microsoft.com/office/officeart/2005/8/layout/orgChart1"/>
    <dgm:cxn modelId="{D629984E-BBBD-49B4-81A6-674407DF350D}" type="presParOf" srcId="{1E56F59F-B725-4EBF-B213-D437F30F39F3}" destId="{B5644022-9C27-473D-AD1C-255D8837C99C}" srcOrd="1" destOrd="0" presId="urn:microsoft.com/office/officeart/2005/8/layout/orgChart1"/>
    <dgm:cxn modelId="{98C8DFEE-5950-4D1E-9833-318A827A535F}" type="presParOf" srcId="{1E56F59F-B725-4EBF-B213-D437F30F39F3}" destId="{F3377918-C7C6-43B3-8862-AC94FD25D6C2}" srcOrd="2" destOrd="0" presId="urn:microsoft.com/office/officeart/2005/8/layout/orgChart1"/>
    <dgm:cxn modelId="{BEB4FA58-D2F7-47CD-B890-FB40C7169B10}" type="presParOf" srcId="{320630DC-A46D-4D5B-BD3A-A1A47E95BD80}" destId="{0F73DF9B-6333-46C9-8205-C96BB4FD2D0E}" srcOrd="4" destOrd="0" presId="urn:microsoft.com/office/officeart/2005/8/layout/orgChart1"/>
    <dgm:cxn modelId="{992D45F5-C4B5-4075-9ADE-15E575FE795B}" type="presParOf" srcId="{320630DC-A46D-4D5B-BD3A-A1A47E95BD80}" destId="{098C1C3C-2AD8-4CDF-AB56-D1BE1FE2198E}" srcOrd="5" destOrd="0" presId="urn:microsoft.com/office/officeart/2005/8/layout/orgChart1"/>
    <dgm:cxn modelId="{5C327A32-1274-43E7-B80A-4BBDB6617392}" type="presParOf" srcId="{098C1C3C-2AD8-4CDF-AB56-D1BE1FE2198E}" destId="{360E79B6-3031-4853-BED6-BA008FEC8D3B}" srcOrd="0" destOrd="0" presId="urn:microsoft.com/office/officeart/2005/8/layout/orgChart1"/>
    <dgm:cxn modelId="{B73FC6BF-8005-473B-A2A3-8B139BEEFAD4}" type="presParOf" srcId="{360E79B6-3031-4853-BED6-BA008FEC8D3B}" destId="{FA78593D-0253-484D-92AC-E65216961C02}" srcOrd="0" destOrd="0" presId="urn:microsoft.com/office/officeart/2005/8/layout/orgChart1"/>
    <dgm:cxn modelId="{543D2A24-2963-4E61-B42D-AC039FEF54BC}" type="presParOf" srcId="{360E79B6-3031-4853-BED6-BA008FEC8D3B}" destId="{AF150CC4-9B50-4271-9F1B-A216BCB3F04E}" srcOrd="1" destOrd="0" presId="urn:microsoft.com/office/officeart/2005/8/layout/orgChart1"/>
    <dgm:cxn modelId="{7AF6BCAA-0063-4AE2-9CDE-2A4288855336}" type="presParOf" srcId="{098C1C3C-2AD8-4CDF-AB56-D1BE1FE2198E}" destId="{D2C5C91F-2D81-40C0-8D09-98527192E8DB}" srcOrd="1" destOrd="0" presId="urn:microsoft.com/office/officeart/2005/8/layout/orgChart1"/>
    <dgm:cxn modelId="{651BE2E7-02A7-4857-9CFA-897E64544934}" type="presParOf" srcId="{098C1C3C-2AD8-4CDF-AB56-D1BE1FE2198E}" destId="{1264B213-C55C-4E6F-A82A-73E5245315D3}" srcOrd="2" destOrd="0" presId="urn:microsoft.com/office/officeart/2005/8/layout/orgChart1"/>
    <dgm:cxn modelId="{C51F40D5-2CC4-46C3-9FB7-1135E3FF32A2}" type="presParOf" srcId="{320630DC-A46D-4D5B-BD3A-A1A47E95BD80}" destId="{2065366B-E4AC-4ED5-9307-61E2E1388DFB}" srcOrd="6" destOrd="0" presId="urn:microsoft.com/office/officeart/2005/8/layout/orgChart1"/>
    <dgm:cxn modelId="{D103F5F7-4512-410D-ABEC-CB06AFAC0E2D}" type="presParOf" srcId="{320630DC-A46D-4D5B-BD3A-A1A47E95BD80}" destId="{1F57F509-F07D-4962-A0EF-17B06C29F24D}" srcOrd="7" destOrd="0" presId="urn:microsoft.com/office/officeart/2005/8/layout/orgChart1"/>
    <dgm:cxn modelId="{4A0AD240-D37C-47AC-B8DA-1D73C3B5A38B}" type="presParOf" srcId="{1F57F509-F07D-4962-A0EF-17B06C29F24D}" destId="{72B1EBDD-BC05-498B-9BB4-4FEE400454ED}" srcOrd="0" destOrd="0" presId="urn:microsoft.com/office/officeart/2005/8/layout/orgChart1"/>
    <dgm:cxn modelId="{6BB4AAC7-AFF8-4A79-92E7-BD0A17CAF2CD}" type="presParOf" srcId="{72B1EBDD-BC05-498B-9BB4-4FEE400454ED}" destId="{94899E3A-5699-44E1-BCD8-EC3D7074EAFF}" srcOrd="0" destOrd="0" presId="urn:microsoft.com/office/officeart/2005/8/layout/orgChart1"/>
    <dgm:cxn modelId="{F1D34CAB-1B62-464F-9E53-F6A53FCF262C}" type="presParOf" srcId="{72B1EBDD-BC05-498B-9BB4-4FEE400454ED}" destId="{DA8FAB8C-D015-4C96-B8FC-11E553241290}" srcOrd="1" destOrd="0" presId="urn:microsoft.com/office/officeart/2005/8/layout/orgChart1"/>
    <dgm:cxn modelId="{193FE8B9-7F6C-4D48-BBE4-915E1CC6374B}" type="presParOf" srcId="{1F57F509-F07D-4962-A0EF-17B06C29F24D}" destId="{96BBBB23-0D8E-4B92-B02B-801441E2B7A2}" srcOrd="1" destOrd="0" presId="urn:microsoft.com/office/officeart/2005/8/layout/orgChart1"/>
    <dgm:cxn modelId="{48BB7B63-E316-44EE-8D0A-65429B590A4C}" type="presParOf" srcId="{1F57F509-F07D-4962-A0EF-17B06C29F24D}" destId="{CC1716EB-F1E2-4366-964A-25A1605902F7}" srcOrd="2" destOrd="0" presId="urn:microsoft.com/office/officeart/2005/8/layout/orgChart1"/>
    <dgm:cxn modelId="{52EA2F4E-7B45-457C-A392-0734178C553E}" type="presParOf" srcId="{320630DC-A46D-4D5B-BD3A-A1A47E95BD80}" destId="{D35D9E03-0843-4088-AA39-0370637F3BDC}" srcOrd="8" destOrd="0" presId="urn:microsoft.com/office/officeart/2005/8/layout/orgChart1"/>
    <dgm:cxn modelId="{2F98C4B2-A90D-4315-9B8C-8D00749D46B8}" type="presParOf" srcId="{320630DC-A46D-4D5B-BD3A-A1A47E95BD80}" destId="{93193319-1352-4106-BFA8-01FECE6B4D47}" srcOrd="9" destOrd="0" presId="urn:microsoft.com/office/officeart/2005/8/layout/orgChart1"/>
    <dgm:cxn modelId="{412C5B40-0E7E-4A55-8E78-1EB0506C2C1A}" type="presParOf" srcId="{93193319-1352-4106-BFA8-01FECE6B4D47}" destId="{2482AC7F-4686-40A1-8B27-3FD4D25834F2}" srcOrd="0" destOrd="0" presId="urn:microsoft.com/office/officeart/2005/8/layout/orgChart1"/>
    <dgm:cxn modelId="{B817F558-A1D7-4063-B08F-33579FBF3B43}" type="presParOf" srcId="{2482AC7F-4686-40A1-8B27-3FD4D25834F2}" destId="{326AEB28-B41F-4C19-8E4D-352EFFA750BD}" srcOrd="0" destOrd="0" presId="urn:microsoft.com/office/officeart/2005/8/layout/orgChart1"/>
    <dgm:cxn modelId="{A78ABE21-3767-4A04-9D3F-290019208887}" type="presParOf" srcId="{2482AC7F-4686-40A1-8B27-3FD4D25834F2}" destId="{EDE19D9F-57CD-4273-A965-2C8DC53BA731}" srcOrd="1" destOrd="0" presId="urn:microsoft.com/office/officeart/2005/8/layout/orgChart1"/>
    <dgm:cxn modelId="{B714CF68-1C25-48E8-9B9A-967393F4E1B6}" type="presParOf" srcId="{93193319-1352-4106-BFA8-01FECE6B4D47}" destId="{427630AF-6EFE-4D8B-82FC-70ED4564494C}" srcOrd="1" destOrd="0" presId="urn:microsoft.com/office/officeart/2005/8/layout/orgChart1"/>
    <dgm:cxn modelId="{5FB12F32-994E-4DFE-8160-490872B828AA}" type="presParOf" srcId="{93193319-1352-4106-BFA8-01FECE6B4D47}" destId="{9EF06CF7-275B-4A55-8F5C-97957378911C}" srcOrd="2" destOrd="0" presId="urn:microsoft.com/office/officeart/2005/8/layout/orgChart1"/>
    <dgm:cxn modelId="{58EFA4EA-975D-436B-AAA4-D72519B9AA5E}" type="presParOf" srcId="{320630DC-A46D-4D5B-BD3A-A1A47E95BD80}" destId="{D310FAD0-3EE7-4625-B090-888989B18F78}" srcOrd="10" destOrd="0" presId="urn:microsoft.com/office/officeart/2005/8/layout/orgChart1"/>
    <dgm:cxn modelId="{174B6FFA-7A20-4C99-84BE-751E41CDCBC1}" type="presParOf" srcId="{320630DC-A46D-4D5B-BD3A-A1A47E95BD80}" destId="{F0B1E5B2-4C63-4D99-ACEA-82169C22C414}" srcOrd="11" destOrd="0" presId="urn:microsoft.com/office/officeart/2005/8/layout/orgChart1"/>
    <dgm:cxn modelId="{320F695A-1AC8-4B74-90BE-423B7B5A2C33}" type="presParOf" srcId="{F0B1E5B2-4C63-4D99-ACEA-82169C22C414}" destId="{75CEAFBE-AF91-4B99-B975-0DA1438C5326}" srcOrd="0" destOrd="0" presId="urn:microsoft.com/office/officeart/2005/8/layout/orgChart1"/>
    <dgm:cxn modelId="{05228178-276F-414E-8208-452C918BBE35}" type="presParOf" srcId="{75CEAFBE-AF91-4B99-B975-0DA1438C5326}" destId="{9D82C6BA-6291-4410-A0B7-182197B260ED}" srcOrd="0" destOrd="0" presId="urn:microsoft.com/office/officeart/2005/8/layout/orgChart1"/>
    <dgm:cxn modelId="{859644AA-D259-4C2B-A8B3-2AF5C12A78CB}" type="presParOf" srcId="{75CEAFBE-AF91-4B99-B975-0DA1438C5326}" destId="{3B014455-3841-46CD-BB93-0A96BAD760F5}" srcOrd="1" destOrd="0" presId="urn:microsoft.com/office/officeart/2005/8/layout/orgChart1"/>
    <dgm:cxn modelId="{5357D39D-1001-49D7-83C4-D99553B4B377}" type="presParOf" srcId="{F0B1E5B2-4C63-4D99-ACEA-82169C22C414}" destId="{11DD4DC3-9DA5-444E-8146-2E13DE189106}" srcOrd="1" destOrd="0" presId="urn:microsoft.com/office/officeart/2005/8/layout/orgChart1"/>
    <dgm:cxn modelId="{A9E1A182-97B0-43DC-A4CA-49A678673483}" type="presParOf" srcId="{F0B1E5B2-4C63-4D99-ACEA-82169C22C414}" destId="{A46692C7-4749-48CF-918E-AAB4E701BC2D}" srcOrd="2" destOrd="0" presId="urn:microsoft.com/office/officeart/2005/8/layout/orgChart1"/>
    <dgm:cxn modelId="{10557EDF-2CA4-4062-A454-99866A99CCD2}" type="presParOf" srcId="{320630DC-A46D-4D5B-BD3A-A1A47E95BD80}" destId="{15E2FA8D-76BE-4B6E-A154-687785AA5B4C}" srcOrd="12" destOrd="0" presId="urn:microsoft.com/office/officeart/2005/8/layout/orgChart1"/>
    <dgm:cxn modelId="{2220A17E-1162-4F3F-8F7B-0DA16E8BF2E5}" type="presParOf" srcId="{320630DC-A46D-4D5B-BD3A-A1A47E95BD80}" destId="{B9133E4F-44A7-40C8-BD22-CAB82B3D8970}" srcOrd="13" destOrd="0" presId="urn:microsoft.com/office/officeart/2005/8/layout/orgChart1"/>
    <dgm:cxn modelId="{F9993CE8-EE47-442C-B87F-B707A74CC023}" type="presParOf" srcId="{B9133E4F-44A7-40C8-BD22-CAB82B3D8970}" destId="{6FE70EA2-51B1-491B-BA5D-6F4759E5DB18}" srcOrd="0" destOrd="0" presId="urn:microsoft.com/office/officeart/2005/8/layout/orgChart1"/>
    <dgm:cxn modelId="{1EB44DC7-30D8-415A-94C9-520F25969773}" type="presParOf" srcId="{6FE70EA2-51B1-491B-BA5D-6F4759E5DB18}" destId="{BE5032FB-60B4-4442-97ED-C4327D88F0D6}" srcOrd="0" destOrd="0" presId="urn:microsoft.com/office/officeart/2005/8/layout/orgChart1"/>
    <dgm:cxn modelId="{F5B3A574-1F8E-42BD-8B21-56F75179A6A4}" type="presParOf" srcId="{6FE70EA2-51B1-491B-BA5D-6F4759E5DB18}" destId="{25085942-AF2F-446D-98F5-400D97CDDA5D}" srcOrd="1" destOrd="0" presId="urn:microsoft.com/office/officeart/2005/8/layout/orgChart1"/>
    <dgm:cxn modelId="{20304E64-F53C-4157-AD21-9FFCA8C3EE2C}" type="presParOf" srcId="{B9133E4F-44A7-40C8-BD22-CAB82B3D8970}" destId="{F741D2A0-F714-447B-A878-B9C518B630D1}" srcOrd="1" destOrd="0" presId="urn:microsoft.com/office/officeart/2005/8/layout/orgChart1"/>
    <dgm:cxn modelId="{F344CEAE-F97F-49EF-B60A-F3531AA96BC7}" type="presParOf" srcId="{B9133E4F-44A7-40C8-BD22-CAB82B3D8970}" destId="{3D011147-F1A0-4691-86CD-9D70421A4C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2DA738-092C-48A7-A637-E032B0A2AD08}" type="doc">
      <dgm:prSet loTypeId="urn:microsoft.com/office/officeart/2005/8/layout/orgChart1" loCatId="hierarchy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hu-HU"/>
        </a:p>
      </dgm:t>
    </dgm:pt>
    <dgm:pt modelId="{78B7C971-B53F-4B0D-922D-75CDBD630A34}">
      <dgm:prSet phldrT="[Szöveg]"/>
      <dgm:spPr/>
      <dgm:t>
        <a:bodyPr/>
        <a:lstStyle/>
        <a:p>
          <a:endParaRPr lang="hu-HU" dirty="0" smtClean="0"/>
        </a:p>
        <a:p>
          <a:r>
            <a:rPr lang="hu-HU" dirty="0" smtClean="0"/>
            <a:t>ORVOSIGAZGATÓSÁG</a:t>
          </a:r>
        </a:p>
        <a:p>
          <a:r>
            <a:rPr lang="hu-HU" dirty="0" smtClean="0"/>
            <a:t/>
          </a:r>
          <a:br>
            <a:rPr lang="hu-HU" dirty="0" smtClean="0"/>
          </a:br>
          <a:endParaRPr lang="hu-HU" dirty="0"/>
        </a:p>
      </dgm:t>
    </dgm:pt>
    <dgm:pt modelId="{0C178499-0081-4FDF-89DE-9769867CDAA0}" type="parTrans" cxnId="{595DFF0E-3CB1-420C-9508-1F397F146D5A}">
      <dgm:prSet/>
      <dgm:spPr/>
      <dgm:t>
        <a:bodyPr/>
        <a:lstStyle/>
        <a:p>
          <a:endParaRPr lang="hu-HU"/>
        </a:p>
      </dgm:t>
    </dgm:pt>
    <dgm:pt modelId="{41FBA672-C1CC-4E53-9FFF-3FA76AA3FC66}" type="sibTrans" cxnId="{595DFF0E-3CB1-420C-9508-1F397F146D5A}">
      <dgm:prSet/>
      <dgm:spPr/>
      <dgm:t>
        <a:bodyPr/>
        <a:lstStyle/>
        <a:p>
          <a:endParaRPr lang="hu-HU"/>
        </a:p>
      </dgm:t>
    </dgm:pt>
    <dgm:pt modelId="{C891DF2B-E3DD-4435-95AA-D0AF067F6AA4}">
      <dgm:prSet phldrT="[Szöveg]"/>
      <dgm:spPr/>
      <dgm:t>
        <a:bodyPr/>
        <a:lstStyle/>
        <a:p>
          <a:r>
            <a:rPr lang="hu-HU" dirty="0" smtClean="0"/>
            <a:t>Fekvőbeteg ellátás</a:t>
          </a:r>
          <a:endParaRPr lang="hu-HU" dirty="0"/>
        </a:p>
      </dgm:t>
    </dgm:pt>
    <dgm:pt modelId="{4B6C127C-BE5B-4098-9B76-47808120A812}" type="parTrans" cxnId="{A7EC7B4C-BBE0-490C-9C1C-3997A3824D6A}">
      <dgm:prSet/>
      <dgm:spPr/>
      <dgm:t>
        <a:bodyPr/>
        <a:lstStyle/>
        <a:p>
          <a:endParaRPr lang="hu-HU"/>
        </a:p>
      </dgm:t>
    </dgm:pt>
    <dgm:pt modelId="{56E73273-4819-4107-A789-10342E945C63}" type="sibTrans" cxnId="{A7EC7B4C-BBE0-490C-9C1C-3997A3824D6A}">
      <dgm:prSet/>
      <dgm:spPr/>
      <dgm:t>
        <a:bodyPr/>
        <a:lstStyle/>
        <a:p>
          <a:endParaRPr lang="hu-HU"/>
        </a:p>
      </dgm:t>
    </dgm:pt>
    <dgm:pt modelId="{BD659D69-5AED-44B1-AC09-43D5532654F6}">
      <dgm:prSet phldrT="[Szöveg]"/>
      <dgm:spPr/>
      <dgm:t>
        <a:bodyPr/>
        <a:lstStyle/>
        <a:p>
          <a:r>
            <a:rPr lang="hu-HU" dirty="0" smtClean="0"/>
            <a:t>Járóbeteg szakellátás</a:t>
          </a:r>
          <a:endParaRPr lang="hu-HU" dirty="0"/>
        </a:p>
      </dgm:t>
    </dgm:pt>
    <dgm:pt modelId="{A0A2E477-24DF-4F3B-BDC5-6FC40680792D}" type="parTrans" cxnId="{5056C059-F3E1-48F8-92B3-83DC0F4380A7}">
      <dgm:prSet/>
      <dgm:spPr/>
      <dgm:t>
        <a:bodyPr/>
        <a:lstStyle/>
        <a:p>
          <a:endParaRPr lang="hu-HU"/>
        </a:p>
      </dgm:t>
    </dgm:pt>
    <dgm:pt modelId="{78F01C30-89C4-4F5B-8E65-6DF17F59B3AE}" type="sibTrans" cxnId="{5056C059-F3E1-48F8-92B3-83DC0F4380A7}">
      <dgm:prSet/>
      <dgm:spPr/>
      <dgm:t>
        <a:bodyPr/>
        <a:lstStyle/>
        <a:p>
          <a:endParaRPr lang="hu-HU"/>
        </a:p>
      </dgm:t>
    </dgm:pt>
    <dgm:pt modelId="{D53D9CD0-E03E-45B6-BA01-E375B30B2D91}">
      <dgm:prSet/>
      <dgm:spPr/>
      <dgm:t>
        <a:bodyPr/>
        <a:lstStyle/>
        <a:p>
          <a:r>
            <a:rPr lang="hu-HU" dirty="0" smtClean="0"/>
            <a:t>Központi Intézet</a:t>
          </a:r>
          <a:endParaRPr lang="hu-HU" dirty="0"/>
        </a:p>
      </dgm:t>
    </dgm:pt>
    <dgm:pt modelId="{330AD8AF-70A8-47B3-9493-5AC1D1361CF3}" type="parTrans" cxnId="{739455F0-EBFD-4387-BFB1-72231F42FA28}">
      <dgm:prSet/>
      <dgm:spPr/>
      <dgm:t>
        <a:bodyPr/>
        <a:lstStyle/>
        <a:p>
          <a:endParaRPr lang="hu-HU"/>
        </a:p>
      </dgm:t>
    </dgm:pt>
    <dgm:pt modelId="{17F49A52-C65E-402F-99A6-19F4E887F359}" type="sibTrans" cxnId="{739455F0-EBFD-4387-BFB1-72231F42FA28}">
      <dgm:prSet/>
      <dgm:spPr/>
      <dgm:t>
        <a:bodyPr/>
        <a:lstStyle/>
        <a:p>
          <a:endParaRPr lang="hu-HU"/>
        </a:p>
      </dgm:t>
    </dgm:pt>
    <dgm:pt modelId="{96E8C4F5-3A72-46EA-AA32-B80E79CB2F9F}">
      <dgm:prSet/>
      <dgm:spPr/>
      <dgm:t>
        <a:bodyPr/>
        <a:lstStyle/>
        <a:p>
          <a:r>
            <a:rPr lang="hu-HU" dirty="0" smtClean="0"/>
            <a:t>Pszichiátriai Szakkórház</a:t>
          </a:r>
          <a:endParaRPr lang="hu-HU" dirty="0"/>
        </a:p>
      </dgm:t>
    </dgm:pt>
    <dgm:pt modelId="{09700B69-6335-4298-9229-9F4E6F729B5D}" type="parTrans" cxnId="{74F71C2D-1A12-44F6-8401-8555AFA9AE60}">
      <dgm:prSet/>
      <dgm:spPr/>
      <dgm:t>
        <a:bodyPr/>
        <a:lstStyle/>
        <a:p>
          <a:endParaRPr lang="hu-HU"/>
        </a:p>
      </dgm:t>
    </dgm:pt>
    <dgm:pt modelId="{48378B4D-6B22-4EFE-ABC4-1B8FAA281464}" type="sibTrans" cxnId="{74F71C2D-1A12-44F6-8401-8555AFA9AE60}">
      <dgm:prSet/>
      <dgm:spPr/>
      <dgm:t>
        <a:bodyPr/>
        <a:lstStyle/>
        <a:p>
          <a:endParaRPr lang="hu-HU"/>
        </a:p>
      </dgm:t>
    </dgm:pt>
    <dgm:pt modelId="{94F2711F-7534-4C28-80CC-0E6BA9192006}">
      <dgm:prSet phldrT="[Szöveg]"/>
      <dgm:spPr/>
      <dgm:t>
        <a:bodyPr/>
        <a:lstStyle/>
        <a:p>
          <a:r>
            <a:rPr lang="hu-HU" dirty="0" smtClean="0"/>
            <a:t>Rendelőintézet</a:t>
          </a:r>
          <a:endParaRPr lang="hu-HU" dirty="0"/>
        </a:p>
      </dgm:t>
    </dgm:pt>
    <dgm:pt modelId="{8E05819F-9F14-42CE-A51F-D42D2B53734D}" type="parTrans" cxnId="{50A2A14B-6AB6-43D3-BEB2-FF725FB9E4BE}">
      <dgm:prSet/>
      <dgm:spPr/>
      <dgm:t>
        <a:bodyPr/>
        <a:lstStyle/>
        <a:p>
          <a:endParaRPr lang="hu-HU"/>
        </a:p>
      </dgm:t>
    </dgm:pt>
    <dgm:pt modelId="{AE0F9595-7CB3-4FF8-A878-80C0E27803DF}" type="sibTrans" cxnId="{50A2A14B-6AB6-43D3-BEB2-FF725FB9E4BE}">
      <dgm:prSet/>
      <dgm:spPr/>
      <dgm:t>
        <a:bodyPr/>
        <a:lstStyle/>
        <a:p>
          <a:endParaRPr lang="hu-HU"/>
        </a:p>
      </dgm:t>
    </dgm:pt>
    <dgm:pt modelId="{ECD894E4-27B4-4BF6-AF53-03686E45D45D}">
      <dgm:prSet/>
      <dgm:spPr/>
      <dgm:t>
        <a:bodyPr/>
        <a:lstStyle/>
        <a:p>
          <a:r>
            <a:rPr lang="hu-HU" dirty="0" smtClean="0"/>
            <a:t>Szakambulancia</a:t>
          </a:r>
          <a:endParaRPr lang="hu-HU" dirty="0"/>
        </a:p>
      </dgm:t>
    </dgm:pt>
    <dgm:pt modelId="{2D52DBF6-8541-4FCD-BE31-96BA429293C2}" type="parTrans" cxnId="{7090AF90-70EB-4C9F-9216-279D41AA1A60}">
      <dgm:prSet/>
      <dgm:spPr/>
      <dgm:t>
        <a:bodyPr/>
        <a:lstStyle/>
        <a:p>
          <a:endParaRPr lang="hu-HU"/>
        </a:p>
      </dgm:t>
    </dgm:pt>
    <dgm:pt modelId="{4FB3FE7E-A9F0-47ED-8EE1-C09E5C27C12E}" type="sibTrans" cxnId="{7090AF90-70EB-4C9F-9216-279D41AA1A60}">
      <dgm:prSet/>
      <dgm:spPr/>
      <dgm:t>
        <a:bodyPr/>
        <a:lstStyle/>
        <a:p>
          <a:endParaRPr lang="hu-HU"/>
        </a:p>
      </dgm:t>
    </dgm:pt>
    <dgm:pt modelId="{8E573893-18A3-4CF6-B1F7-BF6247F7CBE5}">
      <dgm:prSet/>
      <dgm:spPr/>
      <dgm:t>
        <a:bodyPr/>
        <a:lstStyle/>
        <a:p>
          <a:r>
            <a:rPr lang="hu-HU" dirty="0" smtClean="0"/>
            <a:t>Központi Kórház Szakrendelések</a:t>
          </a:r>
          <a:endParaRPr lang="hu-HU" dirty="0"/>
        </a:p>
      </dgm:t>
    </dgm:pt>
    <dgm:pt modelId="{1105BD15-C6C3-444F-9939-76809656ECBB}" type="parTrans" cxnId="{DAE6D394-0F2D-481D-BD6F-E427A2FADE76}">
      <dgm:prSet/>
      <dgm:spPr/>
      <dgm:t>
        <a:bodyPr/>
        <a:lstStyle/>
        <a:p>
          <a:endParaRPr lang="hu-HU"/>
        </a:p>
      </dgm:t>
    </dgm:pt>
    <dgm:pt modelId="{97576DA7-75C7-4F95-8952-B51DE66C8E7F}" type="sibTrans" cxnId="{DAE6D394-0F2D-481D-BD6F-E427A2FADE76}">
      <dgm:prSet/>
      <dgm:spPr/>
      <dgm:t>
        <a:bodyPr/>
        <a:lstStyle/>
        <a:p>
          <a:endParaRPr lang="hu-HU"/>
        </a:p>
      </dgm:t>
    </dgm:pt>
    <dgm:pt modelId="{C500E164-A2D8-4326-8CE8-FD2A0B609E14}">
      <dgm:prSet/>
      <dgm:spPr/>
      <dgm:t>
        <a:bodyPr/>
        <a:lstStyle/>
        <a:p>
          <a:r>
            <a:rPr lang="hu-HU" dirty="0" smtClean="0"/>
            <a:t>Diagnosztika</a:t>
          </a:r>
          <a:endParaRPr lang="hu-HU" dirty="0"/>
        </a:p>
      </dgm:t>
    </dgm:pt>
    <dgm:pt modelId="{B4C60C4D-F6B4-4338-AC2D-540226F253F0}" type="parTrans" cxnId="{C064C176-5160-4385-970D-0A0906FF3954}">
      <dgm:prSet/>
      <dgm:spPr/>
      <dgm:t>
        <a:bodyPr/>
        <a:lstStyle/>
        <a:p>
          <a:endParaRPr lang="hu-HU"/>
        </a:p>
      </dgm:t>
    </dgm:pt>
    <dgm:pt modelId="{8A1B696C-C7E7-4864-8377-1F4C6C1FDB84}" type="sibTrans" cxnId="{C064C176-5160-4385-970D-0A0906FF3954}">
      <dgm:prSet/>
      <dgm:spPr/>
      <dgm:t>
        <a:bodyPr/>
        <a:lstStyle/>
        <a:p>
          <a:endParaRPr lang="hu-HU"/>
        </a:p>
      </dgm:t>
    </dgm:pt>
    <dgm:pt modelId="{2C393443-9018-409E-8DE3-DCCE4AC96926}">
      <dgm:prSet/>
      <dgm:spPr/>
      <dgm:t>
        <a:bodyPr/>
        <a:lstStyle/>
        <a:p>
          <a:r>
            <a:rPr lang="hu-HU" dirty="0" smtClean="0"/>
            <a:t>Gyógyszertár</a:t>
          </a:r>
          <a:endParaRPr lang="hu-HU" dirty="0"/>
        </a:p>
      </dgm:t>
    </dgm:pt>
    <dgm:pt modelId="{146D0D4D-3F26-401A-B467-F6F1F2AE810F}" type="parTrans" cxnId="{7DE60DB4-0665-4DFC-8847-AA56EF1FB67B}">
      <dgm:prSet/>
      <dgm:spPr/>
      <dgm:t>
        <a:bodyPr/>
        <a:lstStyle/>
        <a:p>
          <a:endParaRPr lang="hu-HU"/>
        </a:p>
      </dgm:t>
    </dgm:pt>
    <dgm:pt modelId="{F8058BD7-3282-4DCF-B030-F118974BF251}" type="sibTrans" cxnId="{7DE60DB4-0665-4DFC-8847-AA56EF1FB67B}">
      <dgm:prSet/>
      <dgm:spPr/>
      <dgm:t>
        <a:bodyPr/>
        <a:lstStyle/>
        <a:p>
          <a:endParaRPr lang="hu-HU"/>
        </a:p>
      </dgm:t>
    </dgm:pt>
    <dgm:pt modelId="{61577A03-5A18-4B65-B357-F73DC6BD6BDA}">
      <dgm:prSet/>
      <dgm:spPr/>
      <dgm:t>
        <a:bodyPr/>
        <a:lstStyle/>
        <a:p>
          <a:r>
            <a:rPr lang="hu-HU" dirty="0" smtClean="0"/>
            <a:t>Pszichiátriai Szakkórház szakrendelés</a:t>
          </a:r>
          <a:endParaRPr lang="hu-HU" dirty="0"/>
        </a:p>
      </dgm:t>
    </dgm:pt>
    <dgm:pt modelId="{21B9A98D-1170-4BA3-AF92-FF0B6119546C}" type="parTrans" cxnId="{0C55C1E4-F98A-4A92-9FB9-7D0BE427C6F4}">
      <dgm:prSet/>
      <dgm:spPr/>
      <dgm:t>
        <a:bodyPr/>
        <a:lstStyle/>
        <a:p>
          <a:endParaRPr lang="hu-HU"/>
        </a:p>
      </dgm:t>
    </dgm:pt>
    <dgm:pt modelId="{6C58E85E-BF42-4C77-9CB4-ADDF3A93D5C4}" type="sibTrans" cxnId="{0C55C1E4-F98A-4A92-9FB9-7D0BE427C6F4}">
      <dgm:prSet/>
      <dgm:spPr/>
      <dgm:t>
        <a:bodyPr/>
        <a:lstStyle/>
        <a:p>
          <a:endParaRPr lang="hu-HU"/>
        </a:p>
      </dgm:t>
    </dgm:pt>
    <dgm:pt modelId="{D79DD012-E5B1-432C-8BB3-EFAFD83C79A8}">
      <dgm:prSet/>
      <dgm:spPr/>
      <dgm:t>
        <a:bodyPr/>
        <a:lstStyle/>
        <a:p>
          <a:r>
            <a:rPr lang="hu-HU" dirty="0" smtClean="0"/>
            <a:t>Tüdőgondozó</a:t>
          </a:r>
          <a:endParaRPr lang="hu-HU" dirty="0"/>
        </a:p>
      </dgm:t>
    </dgm:pt>
    <dgm:pt modelId="{FD1C8E50-7FAA-4788-8008-FA16AB899585}" type="parTrans" cxnId="{851976FF-5239-44E6-AF43-9D29FFB9266A}">
      <dgm:prSet/>
      <dgm:spPr/>
      <dgm:t>
        <a:bodyPr/>
        <a:lstStyle/>
        <a:p>
          <a:endParaRPr lang="hu-HU"/>
        </a:p>
      </dgm:t>
    </dgm:pt>
    <dgm:pt modelId="{09DE8482-D869-4FE2-BCD3-AB3B07CD7B14}" type="sibTrans" cxnId="{851976FF-5239-44E6-AF43-9D29FFB9266A}">
      <dgm:prSet/>
      <dgm:spPr/>
      <dgm:t>
        <a:bodyPr/>
        <a:lstStyle/>
        <a:p>
          <a:endParaRPr lang="hu-HU"/>
        </a:p>
      </dgm:t>
    </dgm:pt>
    <dgm:pt modelId="{9EB42C7B-23C4-4F86-BAC7-6F9464737D55}">
      <dgm:prSet/>
      <dgm:spPr/>
      <dgm:t>
        <a:bodyPr/>
        <a:lstStyle/>
        <a:p>
          <a:r>
            <a:rPr lang="hu-HU" dirty="0" smtClean="0"/>
            <a:t>I. Tüdőosztály</a:t>
          </a:r>
          <a:endParaRPr lang="hu-HU" dirty="0"/>
        </a:p>
      </dgm:t>
    </dgm:pt>
    <dgm:pt modelId="{67B2A506-932D-440B-82F9-3E95B52DB911}" type="parTrans" cxnId="{4BCF23DD-0DC9-4AEE-A68B-F6292FDECDE2}">
      <dgm:prSet/>
      <dgm:spPr/>
      <dgm:t>
        <a:bodyPr/>
        <a:lstStyle/>
        <a:p>
          <a:endParaRPr lang="hu-HU"/>
        </a:p>
      </dgm:t>
    </dgm:pt>
    <dgm:pt modelId="{E0E6A287-5AAC-482F-B3FC-BC4F281EA118}" type="sibTrans" cxnId="{4BCF23DD-0DC9-4AEE-A68B-F6292FDECDE2}">
      <dgm:prSet/>
      <dgm:spPr/>
      <dgm:t>
        <a:bodyPr/>
        <a:lstStyle/>
        <a:p>
          <a:endParaRPr lang="hu-HU"/>
        </a:p>
      </dgm:t>
    </dgm:pt>
    <dgm:pt modelId="{B97670D6-40D7-4EE2-866E-7F48494486A9}">
      <dgm:prSet/>
      <dgm:spPr/>
      <dgm:t>
        <a:bodyPr/>
        <a:lstStyle/>
        <a:p>
          <a:r>
            <a:rPr lang="hu-HU" dirty="0" smtClean="0"/>
            <a:t>II. Tüdőosztály</a:t>
          </a:r>
          <a:endParaRPr lang="hu-HU" dirty="0"/>
        </a:p>
      </dgm:t>
    </dgm:pt>
    <dgm:pt modelId="{79CE53C5-BFC6-4081-8CAE-C1CACA89AD74}" type="parTrans" cxnId="{2C132C54-45FF-4A5A-8923-44B5122D1105}">
      <dgm:prSet/>
      <dgm:spPr/>
      <dgm:t>
        <a:bodyPr/>
        <a:lstStyle/>
        <a:p>
          <a:endParaRPr lang="hu-HU"/>
        </a:p>
      </dgm:t>
    </dgm:pt>
    <dgm:pt modelId="{1E685748-5246-4EA8-B59F-F77EB65E1462}" type="sibTrans" cxnId="{2C132C54-45FF-4A5A-8923-44B5122D1105}">
      <dgm:prSet/>
      <dgm:spPr/>
      <dgm:t>
        <a:bodyPr/>
        <a:lstStyle/>
        <a:p>
          <a:endParaRPr lang="hu-HU"/>
        </a:p>
      </dgm:t>
    </dgm:pt>
    <dgm:pt modelId="{2CEFAAC0-5761-42CF-8E69-216CECC96F9C}">
      <dgm:prSet/>
      <dgm:spPr/>
      <dgm:t>
        <a:bodyPr/>
        <a:lstStyle/>
        <a:p>
          <a:r>
            <a:rPr lang="hu-HU" dirty="0" smtClean="0"/>
            <a:t>III. Tüdőosztály</a:t>
          </a:r>
          <a:endParaRPr lang="hu-HU" dirty="0"/>
        </a:p>
      </dgm:t>
    </dgm:pt>
    <dgm:pt modelId="{95A0920A-394F-43B2-948E-19D276E77EB3}" type="parTrans" cxnId="{09AE7571-4BBE-4028-9CBB-3230027AD73E}">
      <dgm:prSet/>
      <dgm:spPr/>
      <dgm:t>
        <a:bodyPr/>
        <a:lstStyle/>
        <a:p>
          <a:endParaRPr lang="hu-HU"/>
        </a:p>
      </dgm:t>
    </dgm:pt>
    <dgm:pt modelId="{195A68E9-6C67-4C56-8144-0977A9A6D980}" type="sibTrans" cxnId="{09AE7571-4BBE-4028-9CBB-3230027AD73E}">
      <dgm:prSet/>
      <dgm:spPr/>
      <dgm:t>
        <a:bodyPr/>
        <a:lstStyle/>
        <a:p>
          <a:endParaRPr lang="hu-HU"/>
        </a:p>
      </dgm:t>
    </dgm:pt>
    <dgm:pt modelId="{FDB5FD32-704F-4498-A0BA-E0BCB1160ACC}">
      <dgm:prSet/>
      <dgm:spPr/>
      <dgm:t>
        <a:bodyPr/>
        <a:lstStyle/>
        <a:p>
          <a:r>
            <a:rPr lang="hu-HU" dirty="0" smtClean="0"/>
            <a:t>Krónikus Belgyógyászat</a:t>
          </a:r>
          <a:endParaRPr lang="hu-HU" dirty="0"/>
        </a:p>
      </dgm:t>
    </dgm:pt>
    <dgm:pt modelId="{BB98BD29-B424-4B39-AC53-C40EB0D65E98}" type="parTrans" cxnId="{5EA5FD8E-5B26-4FFA-8AD5-20F9218A7246}">
      <dgm:prSet/>
      <dgm:spPr/>
      <dgm:t>
        <a:bodyPr/>
        <a:lstStyle/>
        <a:p>
          <a:endParaRPr lang="hu-HU"/>
        </a:p>
      </dgm:t>
    </dgm:pt>
    <dgm:pt modelId="{477ADD97-06B8-428D-9DA3-1C9615146FCF}" type="sibTrans" cxnId="{5EA5FD8E-5B26-4FFA-8AD5-20F9218A7246}">
      <dgm:prSet/>
      <dgm:spPr/>
      <dgm:t>
        <a:bodyPr/>
        <a:lstStyle/>
        <a:p>
          <a:endParaRPr lang="hu-HU"/>
        </a:p>
      </dgm:t>
    </dgm:pt>
    <dgm:pt modelId="{4DAEC04F-4185-4063-8C91-33E4F5E759FB}">
      <dgm:prSet/>
      <dgm:spPr/>
      <dgm:t>
        <a:bodyPr/>
        <a:lstStyle/>
        <a:p>
          <a:r>
            <a:rPr lang="hu-HU" dirty="0" smtClean="0"/>
            <a:t>Tüdőgyógyászati rehabilitációs osztály</a:t>
          </a:r>
          <a:endParaRPr lang="hu-HU" dirty="0"/>
        </a:p>
      </dgm:t>
    </dgm:pt>
    <dgm:pt modelId="{D3182557-11BE-4CEA-9E7D-2DF381C55FDF}" type="parTrans" cxnId="{C9D4BDFF-B264-4B5A-919E-32B579483934}">
      <dgm:prSet/>
      <dgm:spPr/>
      <dgm:t>
        <a:bodyPr/>
        <a:lstStyle/>
        <a:p>
          <a:endParaRPr lang="hu-HU"/>
        </a:p>
      </dgm:t>
    </dgm:pt>
    <dgm:pt modelId="{35BF7E31-3C20-45A4-BE94-1BBA4997A24B}" type="sibTrans" cxnId="{C9D4BDFF-B264-4B5A-919E-32B579483934}">
      <dgm:prSet/>
      <dgm:spPr/>
      <dgm:t>
        <a:bodyPr/>
        <a:lstStyle/>
        <a:p>
          <a:endParaRPr lang="hu-HU"/>
        </a:p>
      </dgm:t>
    </dgm:pt>
    <dgm:pt modelId="{BD393F10-5E1C-43B6-BE92-9C712136A1DF}">
      <dgm:prSet/>
      <dgm:spPr/>
      <dgm:t>
        <a:bodyPr/>
        <a:lstStyle/>
        <a:p>
          <a:r>
            <a:rPr lang="hu-HU" dirty="0" smtClean="0"/>
            <a:t>Krónikus Pszichiátria</a:t>
          </a:r>
          <a:endParaRPr lang="hu-HU" dirty="0"/>
        </a:p>
      </dgm:t>
    </dgm:pt>
    <dgm:pt modelId="{172692AB-56B5-4394-8890-7B7D64CF8312}" type="parTrans" cxnId="{05B6FB7F-9B3C-4ACE-8B61-44EE124580EB}">
      <dgm:prSet/>
      <dgm:spPr/>
      <dgm:t>
        <a:bodyPr/>
        <a:lstStyle/>
        <a:p>
          <a:endParaRPr lang="hu-HU"/>
        </a:p>
      </dgm:t>
    </dgm:pt>
    <dgm:pt modelId="{A605DFF5-FFD3-42AA-B36C-97C158B785E3}" type="sibTrans" cxnId="{05B6FB7F-9B3C-4ACE-8B61-44EE124580EB}">
      <dgm:prSet/>
      <dgm:spPr/>
      <dgm:t>
        <a:bodyPr/>
        <a:lstStyle/>
        <a:p>
          <a:endParaRPr lang="hu-HU"/>
        </a:p>
      </dgm:t>
    </dgm:pt>
    <dgm:pt modelId="{0BF917DC-2CEC-4556-9139-12BE8F9FAE09}">
      <dgm:prSet/>
      <dgm:spPr/>
      <dgm:t>
        <a:bodyPr/>
        <a:lstStyle/>
        <a:p>
          <a:r>
            <a:rPr lang="hu-HU" dirty="0" smtClean="0"/>
            <a:t>Pszichiátriai rehabilitáció</a:t>
          </a:r>
          <a:endParaRPr lang="hu-HU" dirty="0"/>
        </a:p>
      </dgm:t>
    </dgm:pt>
    <dgm:pt modelId="{5D332E4E-600C-45F1-9E89-7425DA14700D}" type="parTrans" cxnId="{D5C35E31-046D-43C7-8AD6-F938B57EDE6A}">
      <dgm:prSet/>
      <dgm:spPr/>
      <dgm:t>
        <a:bodyPr/>
        <a:lstStyle/>
        <a:p>
          <a:endParaRPr lang="hu-HU"/>
        </a:p>
      </dgm:t>
    </dgm:pt>
    <dgm:pt modelId="{F21EC0D1-A6D4-4ED2-9F42-C242B86A59ED}" type="sibTrans" cxnId="{D5C35E31-046D-43C7-8AD6-F938B57EDE6A}">
      <dgm:prSet/>
      <dgm:spPr/>
      <dgm:t>
        <a:bodyPr/>
        <a:lstStyle/>
        <a:p>
          <a:endParaRPr lang="hu-HU"/>
        </a:p>
      </dgm:t>
    </dgm:pt>
    <dgm:pt modelId="{1E53FD58-371F-4670-8981-3A9FB9D0AEC8}">
      <dgm:prSet/>
      <dgm:spPr/>
      <dgm:t>
        <a:bodyPr/>
        <a:lstStyle/>
        <a:p>
          <a:r>
            <a:rPr lang="hu-HU" dirty="0" smtClean="0"/>
            <a:t>Központi Laboratórium</a:t>
          </a:r>
          <a:endParaRPr lang="hu-HU" dirty="0"/>
        </a:p>
      </dgm:t>
    </dgm:pt>
    <dgm:pt modelId="{416391AF-D043-4C8A-8C61-A2AFEA07073D}" type="parTrans" cxnId="{5FBDE0B4-7B0A-45B0-A4D7-B21A1E977623}">
      <dgm:prSet/>
      <dgm:spPr/>
      <dgm:t>
        <a:bodyPr/>
        <a:lstStyle/>
        <a:p>
          <a:endParaRPr lang="hu-HU"/>
        </a:p>
      </dgm:t>
    </dgm:pt>
    <dgm:pt modelId="{51C13AE8-2E9D-487F-A727-6BFC405778F2}" type="sibTrans" cxnId="{5FBDE0B4-7B0A-45B0-A4D7-B21A1E977623}">
      <dgm:prSet/>
      <dgm:spPr/>
      <dgm:t>
        <a:bodyPr/>
        <a:lstStyle/>
        <a:p>
          <a:endParaRPr lang="hu-HU"/>
        </a:p>
      </dgm:t>
    </dgm:pt>
    <dgm:pt modelId="{F23CF936-6988-42AE-BF88-59DA9DC7AFC9}">
      <dgm:prSet/>
      <dgm:spPr/>
      <dgm:t>
        <a:bodyPr/>
        <a:lstStyle/>
        <a:p>
          <a:r>
            <a:rPr lang="hu-HU" dirty="0" smtClean="0"/>
            <a:t>Központi </a:t>
          </a:r>
          <a:r>
            <a:rPr lang="hu-HU" dirty="0" err="1" smtClean="0"/>
            <a:t>rtg</a:t>
          </a:r>
          <a:r>
            <a:rPr lang="hu-HU" dirty="0" smtClean="0"/>
            <a:t>. és ultrahang</a:t>
          </a:r>
          <a:endParaRPr lang="hu-HU" dirty="0"/>
        </a:p>
      </dgm:t>
    </dgm:pt>
    <dgm:pt modelId="{04272B89-CE79-4CCE-9BC7-D6AC8BA4DD6F}" type="parTrans" cxnId="{0032F021-30B7-4191-A5C4-DAF1686BC1B1}">
      <dgm:prSet/>
      <dgm:spPr/>
      <dgm:t>
        <a:bodyPr/>
        <a:lstStyle/>
        <a:p>
          <a:endParaRPr lang="hu-HU"/>
        </a:p>
      </dgm:t>
    </dgm:pt>
    <dgm:pt modelId="{2981EBEF-9049-429A-AA10-73FF0F302CD6}" type="sibTrans" cxnId="{0032F021-30B7-4191-A5C4-DAF1686BC1B1}">
      <dgm:prSet/>
      <dgm:spPr/>
      <dgm:t>
        <a:bodyPr/>
        <a:lstStyle/>
        <a:p>
          <a:endParaRPr lang="hu-HU"/>
        </a:p>
      </dgm:t>
    </dgm:pt>
    <dgm:pt modelId="{580A3CE5-722F-43BE-893E-FFAB34918FC8}">
      <dgm:prSet/>
      <dgm:spPr/>
      <dgm:t>
        <a:bodyPr/>
        <a:lstStyle/>
        <a:p>
          <a:r>
            <a:rPr lang="hu-HU" dirty="0" err="1" smtClean="0"/>
            <a:t>Bronchológia</a:t>
          </a:r>
          <a:r>
            <a:rPr lang="hu-HU" dirty="0" smtClean="0"/>
            <a:t> és légzésfunkció</a:t>
          </a:r>
          <a:endParaRPr lang="hu-HU" dirty="0"/>
        </a:p>
      </dgm:t>
    </dgm:pt>
    <dgm:pt modelId="{24D74B25-E869-48E6-9339-E3DA21646E3F}" type="parTrans" cxnId="{125CE9C6-FF02-4165-9AFB-FF0AAA2436B5}">
      <dgm:prSet/>
      <dgm:spPr/>
      <dgm:t>
        <a:bodyPr/>
        <a:lstStyle/>
        <a:p>
          <a:endParaRPr lang="hu-HU"/>
        </a:p>
      </dgm:t>
    </dgm:pt>
    <dgm:pt modelId="{75713736-22BC-43A7-AF27-67185863C30F}" type="sibTrans" cxnId="{125CE9C6-FF02-4165-9AFB-FF0AAA2436B5}">
      <dgm:prSet/>
      <dgm:spPr/>
      <dgm:t>
        <a:bodyPr/>
        <a:lstStyle/>
        <a:p>
          <a:endParaRPr lang="hu-HU"/>
        </a:p>
      </dgm:t>
    </dgm:pt>
    <dgm:pt modelId="{B0D52C9F-7795-4054-925A-07674BFFC903}">
      <dgm:prSet/>
      <dgm:spPr/>
      <dgm:t>
        <a:bodyPr/>
        <a:lstStyle/>
        <a:p>
          <a:r>
            <a:rPr lang="hu-HU" dirty="0" smtClean="0"/>
            <a:t>Belgyógyászat</a:t>
          </a:r>
          <a:endParaRPr lang="hu-HU" dirty="0"/>
        </a:p>
      </dgm:t>
    </dgm:pt>
    <dgm:pt modelId="{65CE6519-4D2D-4CAB-8A01-80EA69051CAF}" type="parTrans" cxnId="{463E92C6-5B10-47E5-86CC-B4D9D3BC62E8}">
      <dgm:prSet/>
      <dgm:spPr/>
      <dgm:t>
        <a:bodyPr/>
        <a:lstStyle/>
        <a:p>
          <a:endParaRPr lang="hu-HU"/>
        </a:p>
      </dgm:t>
    </dgm:pt>
    <dgm:pt modelId="{CF24CA98-C34A-46C6-9192-B3F04C0344CB}" type="sibTrans" cxnId="{463E92C6-5B10-47E5-86CC-B4D9D3BC62E8}">
      <dgm:prSet/>
      <dgm:spPr/>
      <dgm:t>
        <a:bodyPr/>
        <a:lstStyle/>
        <a:p>
          <a:endParaRPr lang="hu-HU"/>
        </a:p>
      </dgm:t>
    </dgm:pt>
    <dgm:pt modelId="{58488F36-9EC5-4622-A774-28DDA5F7BDD9}">
      <dgm:prSet/>
      <dgm:spPr/>
      <dgm:t>
        <a:bodyPr/>
        <a:lstStyle/>
        <a:p>
          <a:r>
            <a:rPr lang="hu-HU" dirty="0" smtClean="0"/>
            <a:t>Tüdőgyógyászat</a:t>
          </a:r>
          <a:endParaRPr lang="hu-HU" dirty="0"/>
        </a:p>
      </dgm:t>
    </dgm:pt>
    <dgm:pt modelId="{3A3E920C-4BB5-466C-9A79-A1CBAF376437}" type="parTrans" cxnId="{A08FDFB3-7AD0-4590-A3C5-4DC2898EF352}">
      <dgm:prSet/>
      <dgm:spPr/>
      <dgm:t>
        <a:bodyPr/>
        <a:lstStyle/>
        <a:p>
          <a:endParaRPr lang="hu-HU"/>
        </a:p>
      </dgm:t>
    </dgm:pt>
    <dgm:pt modelId="{FF392E89-9825-4404-8021-7F321E5CCD50}" type="sibTrans" cxnId="{A08FDFB3-7AD0-4590-A3C5-4DC2898EF352}">
      <dgm:prSet/>
      <dgm:spPr/>
      <dgm:t>
        <a:bodyPr/>
        <a:lstStyle/>
        <a:p>
          <a:endParaRPr lang="hu-HU"/>
        </a:p>
      </dgm:t>
    </dgm:pt>
    <dgm:pt modelId="{35731F05-B707-42FF-B4D7-0280888A9E23}">
      <dgm:prSet/>
      <dgm:spPr/>
      <dgm:t>
        <a:bodyPr/>
        <a:lstStyle/>
        <a:p>
          <a:r>
            <a:rPr lang="hu-HU" dirty="0" smtClean="0"/>
            <a:t>Kardiológia</a:t>
          </a:r>
          <a:endParaRPr lang="hu-HU" dirty="0"/>
        </a:p>
      </dgm:t>
    </dgm:pt>
    <dgm:pt modelId="{9831ED5C-8AF0-45B0-B75C-75EA6C3EEAE1}" type="parTrans" cxnId="{9513473C-2DEC-4B92-BEED-24E60594C42B}">
      <dgm:prSet/>
      <dgm:spPr/>
      <dgm:t>
        <a:bodyPr/>
        <a:lstStyle/>
        <a:p>
          <a:endParaRPr lang="hu-HU"/>
        </a:p>
      </dgm:t>
    </dgm:pt>
    <dgm:pt modelId="{7B072A12-8506-4164-A1CB-E9EE99BBE5D6}" type="sibTrans" cxnId="{9513473C-2DEC-4B92-BEED-24E60594C42B}">
      <dgm:prSet/>
      <dgm:spPr/>
      <dgm:t>
        <a:bodyPr/>
        <a:lstStyle/>
        <a:p>
          <a:endParaRPr lang="hu-HU"/>
        </a:p>
      </dgm:t>
    </dgm:pt>
    <dgm:pt modelId="{6B583C88-4B99-4252-8D91-223C94430896}">
      <dgm:prSet/>
      <dgm:spPr/>
      <dgm:t>
        <a:bodyPr/>
        <a:lstStyle/>
        <a:p>
          <a:r>
            <a:rPr lang="hu-HU" dirty="0" smtClean="0"/>
            <a:t>Onkológia</a:t>
          </a:r>
          <a:endParaRPr lang="hu-HU" dirty="0"/>
        </a:p>
      </dgm:t>
    </dgm:pt>
    <dgm:pt modelId="{5C98DFCE-EEEB-4DFF-837E-B3F71C60A803}" type="parTrans" cxnId="{B6E1D419-5B95-450A-80C7-6CC6DB7FDC2B}">
      <dgm:prSet/>
      <dgm:spPr/>
      <dgm:t>
        <a:bodyPr/>
        <a:lstStyle/>
        <a:p>
          <a:endParaRPr lang="hu-HU"/>
        </a:p>
      </dgm:t>
    </dgm:pt>
    <dgm:pt modelId="{7D0E4BD2-BBB6-443C-AA8C-9FA7B5F031E2}" type="sibTrans" cxnId="{B6E1D419-5B95-450A-80C7-6CC6DB7FDC2B}">
      <dgm:prSet/>
      <dgm:spPr/>
      <dgm:t>
        <a:bodyPr/>
        <a:lstStyle/>
        <a:p>
          <a:endParaRPr lang="hu-HU"/>
        </a:p>
      </dgm:t>
    </dgm:pt>
    <dgm:pt modelId="{6ADB6D49-241D-419B-8C0E-A30E65828ED7}">
      <dgm:prSet/>
      <dgm:spPr/>
      <dgm:t>
        <a:bodyPr/>
        <a:lstStyle/>
        <a:p>
          <a:r>
            <a:rPr lang="hu-HU" dirty="0" smtClean="0"/>
            <a:t>Fizikoterápia és gyógytorna</a:t>
          </a:r>
          <a:endParaRPr lang="hu-HU" dirty="0"/>
        </a:p>
      </dgm:t>
    </dgm:pt>
    <dgm:pt modelId="{8D898A69-F181-4A48-BFC4-757423082635}" type="parTrans" cxnId="{3105E578-0634-4C18-BC18-B675019C8BA3}">
      <dgm:prSet/>
      <dgm:spPr/>
      <dgm:t>
        <a:bodyPr/>
        <a:lstStyle/>
        <a:p>
          <a:endParaRPr lang="hu-HU"/>
        </a:p>
      </dgm:t>
    </dgm:pt>
    <dgm:pt modelId="{F39374B6-1684-4686-9347-E02E0C31B3FA}" type="sibTrans" cxnId="{3105E578-0634-4C18-BC18-B675019C8BA3}">
      <dgm:prSet/>
      <dgm:spPr/>
      <dgm:t>
        <a:bodyPr/>
        <a:lstStyle/>
        <a:p>
          <a:endParaRPr lang="hu-HU"/>
        </a:p>
      </dgm:t>
    </dgm:pt>
    <dgm:pt modelId="{2ED360F5-D6BA-4FAC-8B73-35E278D46C84}">
      <dgm:prSet/>
      <dgm:spPr/>
      <dgm:t>
        <a:bodyPr/>
        <a:lstStyle/>
        <a:p>
          <a:r>
            <a:rPr lang="hu-HU" dirty="0" smtClean="0"/>
            <a:t>Légzőszervi </a:t>
          </a:r>
          <a:r>
            <a:rPr lang="hu-HU" dirty="0" err="1" smtClean="0"/>
            <a:t>rehablitáció</a:t>
          </a:r>
          <a:endParaRPr lang="hu-HU" dirty="0"/>
        </a:p>
      </dgm:t>
    </dgm:pt>
    <dgm:pt modelId="{E3332E09-CA05-4B91-856B-2866386740A2}" type="parTrans" cxnId="{6FBF2E86-C9B3-49CE-B49B-12D4C50B8AA0}">
      <dgm:prSet/>
      <dgm:spPr/>
      <dgm:t>
        <a:bodyPr/>
        <a:lstStyle/>
        <a:p>
          <a:endParaRPr lang="hu-HU"/>
        </a:p>
      </dgm:t>
    </dgm:pt>
    <dgm:pt modelId="{3A58149A-7479-4BCB-A40A-E5A5F6D9F0FF}" type="sibTrans" cxnId="{6FBF2E86-C9B3-49CE-B49B-12D4C50B8AA0}">
      <dgm:prSet/>
      <dgm:spPr/>
      <dgm:t>
        <a:bodyPr/>
        <a:lstStyle/>
        <a:p>
          <a:endParaRPr lang="hu-HU"/>
        </a:p>
      </dgm:t>
    </dgm:pt>
    <dgm:pt modelId="{2BEE74F2-5A6D-461A-9586-E7C082BD53F4}">
      <dgm:prSet/>
      <dgm:spPr/>
      <dgm:t>
        <a:bodyPr/>
        <a:lstStyle/>
        <a:p>
          <a:r>
            <a:rPr lang="hu-HU" dirty="0" err="1" smtClean="0"/>
            <a:t>Gastroenterológia</a:t>
          </a:r>
          <a:endParaRPr lang="hu-HU" dirty="0"/>
        </a:p>
      </dgm:t>
    </dgm:pt>
    <dgm:pt modelId="{DDB5F2E6-D24C-4C09-8226-46E4B1108138}" type="parTrans" cxnId="{FDBD10A2-06F6-4561-B0FB-DA0106CA30E1}">
      <dgm:prSet/>
      <dgm:spPr/>
      <dgm:t>
        <a:bodyPr/>
        <a:lstStyle/>
        <a:p>
          <a:endParaRPr lang="hu-HU"/>
        </a:p>
      </dgm:t>
    </dgm:pt>
    <dgm:pt modelId="{32279E75-3063-4B3C-9398-909E371B681C}" type="sibTrans" cxnId="{FDBD10A2-06F6-4561-B0FB-DA0106CA30E1}">
      <dgm:prSet/>
      <dgm:spPr/>
      <dgm:t>
        <a:bodyPr/>
        <a:lstStyle/>
        <a:p>
          <a:endParaRPr lang="hu-HU"/>
        </a:p>
      </dgm:t>
    </dgm:pt>
    <dgm:pt modelId="{CC80DFB2-79D7-4472-B9B5-D0BBF3F14DAE}">
      <dgm:prSet/>
      <dgm:spPr/>
      <dgm:t>
        <a:bodyPr/>
        <a:lstStyle/>
        <a:p>
          <a:r>
            <a:rPr lang="hu-HU" dirty="0" smtClean="0"/>
            <a:t>Patológia és kórszövettan</a:t>
          </a:r>
          <a:endParaRPr lang="hu-HU" dirty="0"/>
        </a:p>
      </dgm:t>
    </dgm:pt>
    <dgm:pt modelId="{337E82F8-0FBF-4B1A-B25C-324BB84FDD31}" type="parTrans" cxnId="{A8EAD593-56CF-43F2-8BC1-CA7FFB3EC2EE}">
      <dgm:prSet/>
      <dgm:spPr/>
      <dgm:t>
        <a:bodyPr/>
        <a:lstStyle/>
        <a:p>
          <a:endParaRPr lang="hu-HU"/>
        </a:p>
      </dgm:t>
    </dgm:pt>
    <dgm:pt modelId="{CD543E0E-245F-401D-AB3F-2771B4710BDF}" type="sibTrans" cxnId="{A8EAD593-56CF-43F2-8BC1-CA7FFB3EC2EE}">
      <dgm:prSet/>
      <dgm:spPr/>
      <dgm:t>
        <a:bodyPr/>
        <a:lstStyle/>
        <a:p>
          <a:endParaRPr lang="hu-HU"/>
        </a:p>
      </dgm:t>
    </dgm:pt>
    <dgm:pt modelId="{796E86C4-B779-45E3-8015-BC1181F4B020}">
      <dgm:prSet/>
      <dgm:spPr/>
      <dgm:t>
        <a:bodyPr/>
        <a:lstStyle/>
        <a:p>
          <a:r>
            <a:rPr lang="hu-HU" dirty="0" err="1" smtClean="0"/>
            <a:t>Addiktológia</a:t>
          </a:r>
          <a:endParaRPr lang="hu-HU" dirty="0"/>
        </a:p>
      </dgm:t>
    </dgm:pt>
    <dgm:pt modelId="{C8DA914F-3D5D-4EC9-B5E8-45FEBA451006}" type="parTrans" cxnId="{D607A1FC-DA92-42BE-A5BB-19D622C84B55}">
      <dgm:prSet/>
      <dgm:spPr/>
      <dgm:t>
        <a:bodyPr/>
        <a:lstStyle/>
        <a:p>
          <a:endParaRPr lang="hu-HU"/>
        </a:p>
      </dgm:t>
    </dgm:pt>
    <dgm:pt modelId="{08AD27B0-B778-4326-9E6B-6100BCB0A3B0}" type="sibTrans" cxnId="{D607A1FC-DA92-42BE-A5BB-19D622C84B55}">
      <dgm:prSet/>
      <dgm:spPr/>
      <dgm:t>
        <a:bodyPr/>
        <a:lstStyle/>
        <a:p>
          <a:endParaRPr lang="hu-HU"/>
        </a:p>
      </dgm:t>
    </dgm:pt>
    <dgm:pt modelId="{1AF38F20-B93B-4443-AFAD-012331BA04FF}">
      <dgm:prSet/>
      <dgm:spPr/>
      <dgm:t>
        <a:bodyPr/>
        <a:lstStyle/>
        <a:p>
          <a:r>
            <a:rPr lang="hu-HU" dirty="0" smtClean="0"/>
            <a:t>Pszichiátria</a:t>
          </a:r>
          <a:endParaRPr lang="hu-HU" dirty="0"/>
        </a:p>
      </dgm:t>
    </dgm:pt>
    <dgm:pt modelId="{CD75E244-CBC5-4A47-8146-660D08903E3E}" type="parTrans" cxnId="{095BD8B3-BA13-4B41-B029-0DCB6CEBF276}">
      <dgm:prSet/>
      <dgm:spPr/>
      <dgm:t>
        <a:bodyPr/>
        <a:lstStyle/>
        <a:p>
          <a:endParaRPr lang="hu-HU"/>
        </a:p>
      </dgm:t>
    </dgm:pt>
    <dgm:pt modelId="{B40AACD4-3E35-4EFE-BFDA-3AAC8F6CA24C}" type="sibTrans" cxnId="{095BD8B3-BA13-4B41-B029-0DCB6CEBF276}">
      <dgm:prSet/>
      <dgm:spPr/>
      <dgm:t>
        <a:bodyPr/>
        <a:lstStyle/>
        <a:p>
          <a:endParaRPr lang="hu-HU"/>
        </a:p>
      </dgm:t>
    </dgm:pt>
    <dgm:pt modelId="{CB9A397F-DF57-47F6-85CA-12B7BEDB6AAF}">
      <dgm:prSet/>
      <dgm:spPr/>
      <dgm:t>
        <a:bodyPr/>
        <a:lstStyle/>
        <a:p>
          <a:r>
            <a:rPr lang="hu-HU" dirty="0" smtClean="0"/>
            <a:t>Sebészet</a:t>
          </a:r>
          <a:endParaRPr lang="hu-HU" dirty="0"/>
        </a:p>
      </dgm:t>
    </dgm:pt>
    <dgm:pt modelId="{C635BAC1-7F51-431A-81C3-F7644F1F3FB2}" type="parTrans" cxnId="{1BC967DB-DAD2-4F4E-9A9E-EE160EA452D8}">
      <dgm:prSet/>
      <dgm:spPr/>
      <dgm:t>
        <a:bodyPr/>
        <a:lstStyle/>
        <a:p>
          <a:endParaRPr lang="hu-HU"/>
        </a:p>
      </dgm:t>
    </dgm:pt>
    <dgm:pt modelId="{26DD9EE3-12F4-4604-948D-FBCF62B1F56A}" type="sibTrans" cxnId="{1BC967DB-DAD2-4F4E-9A9E-EE160EA452D8}">
      <dgm:prSet/>
      <dgm:spPr/>
      <dgm:t>
        <a:bodyPr/>
        <a:lstStyle/>
        <a:p>
          <a:endParaRPr lang="hu-HU"/>
        </a:p>
      </dgm:t>
    </dgm:pt>
    <dgm:pt modelId="{846ACDD7-C708-4A32-85AA-CEEFCABF5DEC}">
      <dgm:prSet/>
      <dgm:spPr/>
      <dgm:t>
        <a:bodyPr/>
        <a:lstStyle/>
        <a:p>
          <a:r>
            <a:rPr lang="hu-HU" dirty="0" smtClean="0"/>
            <a:t>Fül-orr gégészet</a:t>
          </a:r>
          <a:endParaRPr lang="hu-HU" dirty="0"/>
        </a:p>
      </dgm:t>
    </dgm:pt>
    <dgm:pt modelId="{560C5921-0787-474B-937E-1D18B99747BD}" type="parTrans" cxnId="{F9989827-AAAF-4018-ACF4-5D697201D3A2}">
      <dgm:prSet/>
      <dgm:spPr/>
      <dgm:t>
        <a:bodyPr/>
        <a:lstStyle/>
        <a:p>
          <a:endParaRPr lang="hu-HU"/>
        </a:p>
      </dgm:t>
    </dgm:pt>
    <dgm:pt modelId="{B05F0B92-C432-438E-BC9D-18B84AEA4A9B}" type="sibTrans" cxnId="{F9989827-AAAF-4018-ACF4-5D697201D3A2}">
      <dgm:prSet/>
      <dgm:spPr/>
      <dgm:t>
        <a:bodyPr/>
        <a:lstStyle/>
        <a:p>
          <a:endParaRPr lang="hu-HU"/>
        </a:p>
      </dgm:t>
    </dgm:pt>
    <dgm:pt modelId="{1B8E4673-4011-40FA-A3B5-14FAF44613E8}">
      <dgm:prSet/>
      <dgm:spPr/>
      <dgm:t>
        <a:bodyPr/>
        <a:lstStyle/>
        <a:p>
          <a:r>
            <a:rPr lang="hu-HU" dirty="0" smtClean="0"/>
            <a:t>Szemészet</a:t>
          </a:r>
          <a:endParaRPr lang="hu-HU" dirty="0"/>
        </a:p>
      </dgm:t>
    </dgm:pt>
    <dgm:pt modelId="{980BBAD4-F3C8-4AEC-8957-6EAD20825ADD}" type="parTrans" cxnId="{4B4A4F8A-130B-4B61-9115-6DF1FFD549DA}">
      <dgm:prSet/>
      <dgm:spPr/>
      <dgm:t>
        <a:bodyPr/>
        <a:lstStyle/>
        <a:p>
          <a:endParaRPr lang="hu-HU"/>
        </a:p>
      </dgm:t>
    </dgm:pt>
    <dgm:pt modelId="{DE9071A0-2BBE-487C-94A9-5F42E921422D}" type="sibTrans" cxnId="{4B4A4F8A-130B-4B61-9115-6DF1FFD549DA}">
      <dgm:prSet/>
      <dgm:spPr/>
      <dgm:t>
        <a:bodyPr/>
        <a:lstStyle/>
        <a:p>
          <a:endParaRPr lang="hu-HU"/>
        </a:p>
      </dgm:t>
    </dgm:pt>
    <dgm:pt modelId="{D0BA93CE-6689-41B2-A177-8363C44113C9}">
      <dgm:prSet/>
      <dgm:spPr/>
      <dgm:t>
        <a:bodyPr/>
        <a:lstStyle/>
        <a:p>
          <a:r>
            <a:rPr lang="hu-HU" dirty="0" smtClean="0"/>
            <a:t>Ideggyógyászat</a:t>
          </a:r>
          <a:endParaRPr lang="hu-HU" dirty="0"/>
        </a:p>
      </dgm:t>
    </dgm:pt>
    <dgm:pt modelId="{6228FDD5-4077-421F-AF9A-7B630FBF7E15}" type="parTrans" cxnId="{DE08325F-14C9-4831-99F9-24E3E135FE38}">
      <dgm:prSet/>
      <dgm:spPr/>
      <dgm:t>
        <a:bodyPr/>
        <a:lstStyle/>
        <a:p>
          <a:endParaRPr lang="hu-HU"/>
        </a:p>
      </dgm:t>
    </dgm:pt>
    <dgm:pt modelId="{E8796082-628F-4329-B3D5-62717BE59DA9}" type="sibTrans" cxnId="{DE08325F-14C9-4831-99F9-24E3E135FE38}">
      <dgm:prSet/>
      <dgm:spPr/>
      <dgm:t>
        <a:bodyPr/>
        <a:lstStyle/>
        <a:p>
          <a:endParaRPr lang="hu-HU"/>
        </a:p>
      </dgm:t>
    </dgm:pt>
    <dgm:pt modelId="{D8DC5BA5-F5BF-4F42-B203-CB9456A45AAD}">
      <dgm:prSet/>
      <dgm:spPr/>
      <dgm:t>
        <a:bodyPr/>
        <a:lstStyle/>
        <a:p>
          <a:r>
            <a:rPr lang="hu-HU" dirty="0" err="1" smtClean="0"/>
            <a:t>Rheumatológia</a:t>
          </a:r>
          <a:endParaRPr lang="hu-HU" dirty="0"/>
        </a:p>
      </dgm:t>
    </dgm:pt>
    <dgm:pt modelId="{9E29D225-2AB3-4D90-B565-242B5B964D66}" type="parTrans" cxnId="{5461649F-8DBC-4DA7-87D2-A072FC4CF5CF}">
      <dgm:prSet/>
      <dgm:spPr/>
      <dgm:t>
        <a:bodyPr/>
        <a:lstStyle/>
        <a:p>
          <a:endParaRPr lang="hu-HU"/>
        </a:p>
      </dgm:t>
    </dgm:pt>
    <dgm:pt modelId="{D47411EE-FE12-4BBF-8149-D62260ABCD40}" type="sibTrans" cxnId="{5461649F-8DBC-4DA7-87D2-A072FC4CF5CF}">
      <dgm:prSet/>
      <dgm:spPr/>
      <dgm:t>
        <a:bodyPr/>
        <a:lstStyle/>
        <a:p>
          <a:endParaRPr lang="hu-HU"/>
        </a:p>
      </dgm:t>
    </dgm:pt>
    <dgm:pt modelId="{E9E3C09C-D29F-4C11-9501-C6CFF3522B36}">
      <dgm:prSet/>
      <dgm:spPr/>
      <dgm:t>
        <a:bodyPr/>
        <a:lstStyle/>
        <a:p>
          <a:r>
            <a:rPr lang="hu-HU" dirty="0" smtClean="0"/>
            <a:t>Bőrgyógyászat</a:t>
          </a:r>
          <a:endParaRPr lang="hu-HU" dirty="0"/>
        </a:p>
      </dgm:t>
    </dgm:pt>
    <dgm:pt modelId="{12CB8E2B-B1E8-4310-AE81-B7D05BD0BAB7}" type="parTrans" cxnId="{8609819B-EEAB-4407-9229-AB27B0E9E974}">
      <dgm:prSet/>
      <dgm:spPr/>
      <dgm:t>
        <a:bodyPr/>
        <a:lstStyle/>
        <a:p>
          <a:endParaRPr lang="hu-HU"/>
        </a:p>
      </dgm:t>
    </dgm:pt>
    <dgm:pt modelId="{881F0900-F796-447C-B014-31466A2FC651}" type="sibTrans" cxnId="{8609819B-EEAB-4407-9229-AB27B0E9E974}">
      <dgm:prSet/>
      <dgm:spPr/>
      <dgm:t>
        <a:bodyPr/>
        <a:lstStyle/>
        <a:p>
          <a:endParaRPr lang="hu-HU"/>
        </a:p>
      </dgm:t>
    </dgm:pt>
    <dgm:pt modelId="{A4E34385-7CA2-4A85-AE5A-8AAD8C826B75}">
      <dgm:prSet/>
      <dgm:spPr/>
      <dgm:t>
        <a:bodyPr/>
        <a:lstStyle/>
        <a:p>
          <a:r>
            <a:rPr lang="hu-HU" dirty="0" smtClean="0"/>
            <a:t>Ortopédia</a:t>
          </a:r>
          <a:endParaRPr lang="hu-HU" dirty="0"/>
        </a:p>
      </dgm:t>
    </dgm:pt>
    <dgm:pt modelId="{624CF4B5-F4EC-4A92-8565-3B342F2088C9}" type="parTrans" cxnId="{FD66711D-6B36-4D8C-9189-E8EE62C40C57}">
      <dgm:prSet/>
      <dgm:spPr/>
      <dgm:t>
        <a:bodyPr/>
        <a:lstStyle/>
        <a:p>
          <a:endParaRPr lang="hu-HU"/>
        </a:p>
      </dgm:t>
    </dgm:pt>
    <dgm:pt modelId="{45797156-446D-49A3-ACED-A9EC02A97BA3}" type="sibTrans" cxnId="{FD66711D-6B36-4D8C-9189-E8EE62C40C57}">
      <dgm:prSet/>
      <dgm:spPr/>
      <dgm:t>
        <a:bodyPr/>
        <a:lstStyle/>
        <a:p>
          <a:endParaRPr lang="hu-HU"/>
        </a:p>
      </dgm:t>
    </dgm:pt>
    <dgm:pt modelId="{06499A3E-F06E-4F66-A636-DA93E53C311E}">
      <dgm:prSet/>
      <dgm:spPr/>
      <dgm:t>
        <a:bodyPr/>
        <a:lstStyle/>
        <a:p>
          <a:r>
            <a:rPr lang="hu-HU" dirty="0" smtClean="0"/>
            <a:t>Nőgyógyászat</a:t>
          </a:r>
          <a:endParaRPr lang="hu-HU" dirty="0"/>
        </a:p>
      </dgm:t>
    </dgm:pt>
    <dgm:pt modelId="{E5E7A833-8CC6-4833-9E1C-7E061F47BD35}" type="parTrans" cxnId="{1E1179D6-1D49-42D6-B2DB-EA0BEA6DF2D4}">
      <dgm:prSet/>
      <dgm:spPr/>
      <dgm:t>
        <a:bodyPr/>
        <a:lstStyle/>
        <a:p>
          <a:endParaRPr lang="hu-HU"/>
        </a:p>
      </dgm:t>
    </dgm:pt>
    <dgm:pt modelId="{75846D0C-0D38-42E4-BC59-4E9C489AC716}" type="sibTrans" cxnId="{1E1179D6-1D49-42D6-B2DB-EA0BEA6DF2D4}">
      <dgm:prSet/>
      <dgm:spPr/>
      <dgm:t>
        <a:bodyPr/>
        <a:lstStyle/>
        <a:p>
          <a:endParaRPr lang="hu-HU"/>
        </a:p>
      </dgm:t>
    </dgm:pt>
    <dgm:pt modelId="{38EA08A9-8F24-490B-BDF8-29F7E2F9010C}">
      <dgm:prSet/>
      <dgm:spPr/>
      <dgm:t>
        <a:bodyPr/>
        <a:lstStyle/>
        <a:p>
          <a:r>
            <a:rPr lang="hu-HU" dirty="0" smtClean="0"/>
            <a:t>Pszichiátria</a:t>
          </a:r>
          <a:endParaRPr lang="hu-HU" dirty="0"/>
        </a:p>
      </dgm:t>
    </dgm:pt>
    <dgm:pt modelId="{F998008A-4733-462C-AEBF-DCF6FC325B45}" type="parTrans" cxnId="{B2A601F4-1DB2-4755-90BA-56DFA3E88D61}">
      <dgm:prSet/>
      <dgm:spPr/>
      <dgm:t>
        <a:bodyPr/>
        <a:lstStyle/>
        <a:p>
          <a:endParaRPr lang="hu-HU"/>
        </a:p>
      </dgm:t>
    </dgm:pt>
    <dgm:pt modelId="{2E9D82B9-B041-49C4-8A17-6CD2F9103E0D}" type="sibTrans" cxnId="{B2A601F4-1DB2-4755-90BA-56DFA3E88D61}">
      <dgm:prSet/>
      <dgm:spPr/>
      <dgm:t>
        <a:bodyPr/>
        <a:lstStyle/>
        <a:p>
          <a:endParaRPr lang="hu-HU"/>
        </a:p>
      </dgm:t>
    </dgm:pt>
    <dgm:pt modelId="{858E5823-BD8B-4815-9674-81E0858D7537}">
      <dgm:prSet/>
      <dgm:spPr/>
      <dgm:t>
        <a:bodyPr/>
        <a:lstStyle/>
        <a:p>
          <a:r>
            <a:rPr lang="hu-HU" dirty="0" smtClean="0"/>
            <a:t>Pszichológia</a:t>
          </a:r>
          <a:endParaRPr lang="hu-HU" dirty="0"/>
        </a:p>
      </dgm:t>
    </dgm:pt>
    <dgm:pt modelId="{A5B4F52C-FE01-40ED-9169-599BC8E80279}" type="parTrans" cxnId="{6161B0E9-CDC8-4935-A206-38714D695EF7}">
      <dgm:prSet/>
      <dgm:spPr/>
      <dgm:t>
        <a:bodyPr/>
        <a:lstStyle/>
        <a:p>
          <a:endParaRPr lang="hu-HU"/>
        </a:p>
      </dgm:t>
    </dgm:pt>
    <dgm:pt modelId="{16112FFE-3C41-49A1-BB46-17DA57617210}" type="sibTrans" cxnId="{6161B0E9-CDC8-4935-A206-38714D695EF7}">
      <dgm:prSet/>
      <dgm:spPr/>
      <dgm:t>
        <a:bodyPr/>
        <a:lstStyle/>
        <a:p>
          <a:endParaRPr lang="hu-HU"/>
        </a:p>
      </dgm:t>
    </dgm:pt>
    <dgm:pt modelId="{0D93909A-9982-407D-B789-F3881BA6A996}" type="pres">
      <dgm:prSet presAssocID="{832DA738-092C-48A7-A637-E032B0A2AD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8A27B3C4-F3D5-4AD3-9CC4-081DD0BFC2DA}" type="pres">
      <dgm:prSet presAssocID="{78B7C971-B53F-4B0D-922D-75CDBD630A34}" presName="hierRoot1" presStyleCnt="0">
        <dgm:presLayoutVars>
          <dgm:hierBranch val="init"/>
        </dgm:presLayoutVars>
      </dgm:prSet>
      <dgm:spPr/>
    </dgm:pt>
    <dgm:pt modelId="{B7CD61CA-8A80-4B1F-8F06-F1AF56937A53}" type="pres">
      <dgm:prSet presAssocID="{78B7C971-B53F-4B0D-922D-75CDBD630A34}" presName="rootComposite1" presStyleCnt="0"/>
      <dgm:spPr/>
    </dgm:pt>
    <dgm:pt modelId="{A2957790-95FA-4C4F-988E-080B777529AE}" type="pres">
      <dgm:prSet presAssocID="{78B7C971-B53F-4B0D-922D-75CDBD630A34}" presName="rootText1" presStyleLbl="node0" presStyleIdx="0" presStyleCnt="1" custLinFactNeighborY="-45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6B3E124-5157-4320-82F1-05BF3820F515}" type="pres">
      <dgm:prSet presAssocID="{78B7C971-B53F-4B0D-922D-75CDBD630A34}" presName="rootConnector1" presStyleLbl="node1" presStyleIdx="0" presStyleCnt="0"/>
      <dgm:spPr/>
      <dgm:t>
        <a:bodyPr/>
        <a:lstStyle/>
        <a:p>
          <a:endParaRPr lang="hu-HU"/>
        </a:p>
      </dgm:t>
    </dgm:pt>
    <dgm:pt modelId="{4302B087-7CD0-4850-AA57-B6BCFA239837}" type="pres">
      <dgm:prSet presAssocID="{78B7C971-B53F-4B0D-922D-75CDBD630A34}" presName="hierChild2" presStyleCnt="0"/>
      <dgm:spPr/>
    </dgm:pt>
    <dgm:pt modelId="{3D439AB8-81D0-4068-B5D9-0A603964B268}" type="pres">
      <dgm:prSet presAssocID="{4B6C127C-BE5B-4098-9B76-47808120A812}" presName="Name37" presStyleLbl="parChTrans1D2" presStyleIdx="0" presStyleCnt="2"/>
      <dgm:spPr/>
      <dgm:t>
        <a:bodyPr/>
        <a:lstStyle/>
        <a:p>
          <a:endParaRPr lang="hu-HU"/>
        </a:p>
      </dgm:t>
    </dgm:pt>
    <dgm:pt modelId="{D3601E39-0E1A-48DD-AD8A-CB8E16AC017A}" type="pres">
      <dgm:prSet presAssocID="{C891DF2B-E3DD-4435-95AA-D0AF067F6AA4}" presName="hierRoot2" presStyleCnt="0">
        <dgm:presLayoutVars>
          <dgm:hierBranch/>
        </dgm:presLayoutVars>
      </dgm:prSet>
      <dgm:spPr/>
    </dgm:pt>
    <dgm:pt modelId="{FEAA5214-1C1F-448E-A262-3C6007B66DC3}" type="pres">
      <dgm:prSet presAssocID="{C891DF2B-E3DD-4435-95AA-D0AF067F6AA4}" presName="rootComposite" presStyleCnt="0"/>
      <dgm:spPr/>
    </dgm:pt>
    <dgm:pt modelId="{8216D7B7-E4BC-40D4-8929-286E81DF74D9}" type="pres">
      <dgm:prSet presAssocID="{C891DF2B-E3DD-4435-95AA-D0AF067F6AA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CD74B2C-80EA-4801-9EAB-9A723231BD0B}" type="pres">
      <dgm:prSet presAssocID="{C891DF2B-E3DD-4435-95AA-D0AF067F6AA4}" presName="rootConnector" presStyleLbl="node2" presStyleIdx="0" presStyleCnt="2"/>
      <dgm:spPr/>
      <dgm:t>
        <a:bodyPr/>
        <a:lstStyle/>
        <a:p>
          <a:endParaRPr lang="hu-HU"/>
        </a:p>
      </dgm:t>
    </dgm:pt>
    <dgm:pt modelId="{87BE6812-04FA-4230-B25E-57BC716BBC6D}" type="pres">
      <dgm:prSet presAssocID="{C891DF2B-E3DD-4435-95AA-D0AF067F6AA4}" presName="hierChild4" presStyleCnt="0"/>
      <dgm:spPr/>
    </dgm:pt>
    <dgm:pt modelId="{31D1853E-2FA4-44EF-A9FA-FE10E8D03847}" type="pres">
      <dgm:prSet presAssocID="{330AD8AF-70A8-47B3-9493-5AC1D1361CF3}" presName="Name35" presStyleLbl="parChTrans1D3" presStyleIdx="0" presStyleCnt="9"/>
      <dgm:spPr/>
      <dgm:t>
        <a:bodyPr/>
        <a:lstStyle/>
        <a:p>
          <a:endParaRPr lang="hu-HU"/>
        </a:p>
      </dgm:t>
    </dgm:pt>
    <dgm:pt modelId="{5897EDD1-55B9-4487-8818-6E6F776D597D}" type="pres">
      <dgm:prSet presAssocID="{D53D9CD0-E03E-45B6-BA01-E375B30B2D91}" presName="hierRoot2" presStyleCnt="0">
        <dgm:presLayoutVars>
          <dgm:hierBranch val="r"/>
        </dgm:presLayoutVars>
      </dgm:prSet>
      <dgm:spPr/>
    </dgm:pt>
    <dgm:pt modelId="{B3D2C11F-8A37-46EF-9459-C52742003F01}" type="pres">
      <dgm:prSet presAssocID="{D53D9CD0-E03E-45B6-BA01-E375B30B2D91}" presName="rootComposite" presStyleCnt="0"/>
      <dgm:spPr/>
    </dgm:pt>
    <dgm:pt modelId="{42FB68D6-1581-4F3C-8492-298BB68F538E}" type="pres">
      <dgm:prSet presAssocID="{D53D9CD0-E03E-45B6-BA01-E375B30B2D91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B9812689-7757-4510-B602-55501DC26C5B}" type="pres">
      <dgm:prSet presAssocID="{D53D9CD0-E03E-45B6-BA01-E375B30B2D91}" presName="rootConnector" presStyleLbl="node3" presStyleIdx="0" presStyleCnt="9"/>
      <dgm:spPr/>
      <dgm:t>
        <a:bodyPr/>
        <a:lstStyle/>
        <a:p>
          <a:endParaRPr lang="hu-HU"/>
        </a:p>
      </dgm:t>
    </dgm:pt>
    <dgm:pt modelId="{1136CEF6-54D0-4522-A5F5-9E39EBA75DA4}" type="pres">
      <dgm:prSet presAssocID="{D53D9CD0-E03E-45B6-BA01-E375B30B2D91}" presName="hierChild4" presStyleCnt="0"/>
      <dgm:spPr/>
    </dgm:pt>
    <dgm:pt modelId="{A190640C-F5F0-4CF9-8592-E61FF66ABC0D}" type="pres">
      <dgm:prSet presAssocID="{67B2A506-932D-440B-82F9-3E95B52DB911}" presName="Name50" presStyleLbl="parChTrans1D4" presStyleIdx="0" presStyleCnt="30"/>
      <dgm:spPr/>
      <dgm:t>
        <a:bodyPr/>
        <a:lstStyle/>
        <a:p>
          <a:endParaRPr lang="hu-HU"/>
        </a:p>
      </dgm:t>
    </dgm:pt>
    <dgm:pt modelId="{01239BC5-BD72-42A6-B885-32F1121316A9}" type="pres">
      <dgm:prSet presAssocID="{9EB42C7B-23C4-4F86-BAC7-6F9464737D55}" presName="hierRoot2" presStyleCnt="0">
        <dgm:presLayoutVars>
          <dgm:hierBranch val="init"/>
        </dgm:presLayoutVars>
      </dgm:prSet>
      <dgm:spPr/>
    </dgm:pt>
    <dgm:pt modelId="{55D4B1EC-F61F-41BD-A645-ACA2253D9FB0}" type="pres">
      <dgm:prSet presAssocID="{9EB42C7B-23C4-4F86-BAC7-6F9464737D55}" presName="rootComposite" presStyleCnt="0"/>
      <dgm:spPr/>
    </dgm:pt>
    <dgm:pt modelId="{B877AEF2-05CE-4048-9286-6D921E95EAB3}" type="pres">
      <dgm:prSet presAssocID="{9EB42C7B-23C4-4F86-BAC7-6F9464737D55}" presName="rootText" presStyleLbl="node4" presStyleIdx="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E749BB8-B216-4B95-8CF6-9C340BE4E809}" type="pres">
      <dgm:prSet presAssocID="{9EB42C7B-23C4-4F86-BAC7-6F9464737D55}" presName="rootConnector" presStyleLbl="node4" presStyleIdx="0" presStyleCnt="30"/>
      <dgm:spPr/>
      <dgm:t>
        <a:bodyPr/>
        <a:lstStyle/>
        <a:p>
          <a:endParaRPr lang="hu-HU"/>
        </a:p>
      </dgm:t>
    </dgm:pt>
    <dgm:pt modelId="{A7F80CAA-8D3E-4137-8780-34E62D1F5DA3}" type="pres">
      <dgm:prSet presAssocID="{9EB42C7B-23C4-4F86-BAC7-6F9464737D55}" presName="hierChild4" presStyleCnt="0"/>
      <dgm:spPr/>
    </dgm:pt>
    <dgm:pt modelId="{7DBB834E-30EB-4F0D-A9BF-E763EA9C4496}" type="pres">
      <dgm:prSet presAssocID="{9EB42C7B-23C4-4F86-BAC7-6F9464737D55}" presName="hierChild5" presStyleCnt="0"/>
      <dgm:spPr/>
    </dgm:pt>
    <dgm:pt modelId="{1C62D4C0-3E58-47C6-9C45-BC898459CCBC}" type="pres">
      <dgm:prSet presAssocID="{79CE53C5-BFC6-4081-8CAE-C1CACA89AD74}" presName="Name50" presStyleLbl="parChTrans1D4" presStyleIdx="1" presStyleCnt="30"/>
      <dgm:spPr/>
      <dgm:t>
        <a:bodyPr/>
        <a:lstStyle/>
        <a:p>
          <a:endParaRPr lang="hu-HU"/>
        </a:p>
      </dgm:t>
    </dgm:pt>
    <dgm:pt modelId="{2A9595BD-050D-4BA4-8F34-989197756C7F}" type="pres">
      <dgm:prSet presAssocID="{B97670D6-40D7-4EE2-866E-7F48494486A9}" presName="hierRoot2" presStyleCnt="0">
        <dgm:presLayoutVars>
          <dgm:hierBranch val="init"/>
        </dgm:presLayoutVars>
      </dgm:prSet>
      <dgm:spPr/>
    </dgm:pt>
    <dgm:pt modelId="{C74E565D-6C7D-4296-B67A-8B2083F03621}" type="pres">
      <dgm:prSet presAssocID="{B97670D6-40D7-4EE2-866E-7F48494486A9}" presName="rootComposite" presStyleCnt="0"/>
      <dgm:spPr/>
    </dgm:pt>
    <dgm:pt modelId="{6C1BD52C-CC8E-467A-8686-F335E58CA7C4}" type="pres">
      <dgm:prSet presAssocID="{B97670D6-40D7-4EE2-866E-7F48494486A9}" presName="rootText" presStyleLbl="node4" presStyleIdx="1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4AC1EF2-48F3-4ACF-8B8D-9A02B40A30DD}" type="pres">
      <dgm:prSet presAssocID="{B97670D6-40D7-4EE2-866E-7F48494486A9}" presName="rootConnector" presStyleLbl="node4" presStyleIdx="1" presStyleCnt="30"/>
      <dgm:spPr/>
      <dgm:t>
        <a:bodyPr/>
        <a:lstStyle/>
        <a:p>
          <a:endParaRPr lang="hu-HU"/>
        </a:p>
      </dgm:t>
    </dgm:pt>
    <dgm:pt modelId="{85F1689F-2DEE-41B8-BEB1-EA4E1A5AEDFB}" type="pres">
      <dgm:prSet presAssocID="{B97670D6-40D7-4EE2-866E-7F48494486A9}" presName="hierChild4" presStyleCnt="0"/>
      <dgm:spPr/>
    </dgm:pt>
    <dgm:pt modelId="{9EA44161-6674-4852-8505-8C05BD1CE180}" type="pres">
      <dgm:prSet presAssocID="{B97670D6-40D7-4EE2-866E-7F48494486A9}" presName="hierChild5" presStyleCnt="0"/>
      <dgm:spPr/>
    </dgm:pt>
    <dgm:pt modelId="{97FAA95F-3D38-42AA-BEEF-8013FA6CB5AB}" type="pres">
      <dgm:prSet presAssocID="{95A0920A-394F-43B2-948E-19D276E77EB3}" presName="Name50" presStyleLbl="parChTrans1D4" presStyleIdx="2" presStyleCnt="30"/>
      <dgm:spPr/>
      <dgm:t>
        <a:bodyPr/>
        <a:lstStyle/>
        <a:p>
          <a:endParaRPr lang="hu-HU"/>
        </a:p>
      </dgm:t>
    </dgm:pt>
    <dgm:pt modelId="{EFBFC587-F7DA-4174-9028-99AAA969BBAB}" type="pres">
      <dgm:prSet presAssocID="{2CEFAAC0-5761-42CF-8E69-216CECC96F9C}" presName="hierRoot2" presStyleCnt="0">
        <dgm:presLayoutVars>
          <dgm:hierBranch val="init"/>
        </dgm:presLayoutVars>
      </dgm:prSet>
      <dgm:spPr/>
    </dgm:pt>
    <dgm:pt modelId="{BDF090B3-1B31-495D-B1E7-9976A3D0D5EE}" type="pres">
      <dgm:prSet presAssocID="{2CEFAAC0-5761-42CF-8E69-216CECC96F9C}" presName="rootComposite" presStyleCnt="0"/>
      <dgm:spPr/>
    </dgm:pt>
    <dgm:pt modelId="{9254AE9E-67CC-46EE-B0A7-FE4131D5144C}" type="pres">
      <dgm:prSet presAssocID="{2CEFAAC0-5761-42CF-8E69-216CECC96F9C}" presName="rootText" presStyleLbl="node4" presStyleIdx="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B12F519-729F-4646-A919-04E7899434A2}" type="pres">
      <dgm:prSet presAssocID="{2CEFAAC0-5761-42CF-8E69-216CECC96F9C}" presName="rootConnector" presStyleLbl="node4" presStyleIdx="2" presStyleCnt="30"/>
      <dgm:spPr/>
      <dgm:t>
        <a:bodyPr/>
        <a:lstStyle/>
        <a:p>
          <a:endParaRPr lang="hu-HU"/>
        </a:p>
      </dgm:t>
    </dgm:pt>
    <dgm:pt modelId="{FC84E380-4FDC-4ACF-8FC3-858B50C05AA6}" type="pres">
      <dgm:prSet presAssocID="{2CEFAAC0-5761-42CF-8E69-216CECC96F9C}" presName="hierChild4" presStyleCnt="0"/>
      <dgm:spPr/>
    </dgm:pt>
    <dgm:pt modelId="{55B39476-A3B5-4DAE-AC24-CE818D91FF3A}" type="pres">
      <dgm:prSet presAssocID="{2CEFAAC0-5761-42CF-8E69-216CECC96F9C}" presName="hierChild5" presStyleCnt="0"/>
      <dgm:spPr/>
    </dgm:pt>
    <dgm:pt modelId="{00B09A5E-2CD1-49A0-938F-67B728ADE63F}" type="pres">
      <dgm:prSet presAssocID="{BB98BD29-B424-4B39-AC53-C40EB0D65E98}" presName="Name50" presStyleLbl="parChTrans1D4" presStyleIdx="3" presStyleCnt="30"/>
      <dgm:spPr/>
      <dgm:t>
        <a:bodyPr/>
        <a:lstStyle/>
        <a:p>
          <a:endParaRPr lang="hu-HU"/>
        </a:p>
      </dgm:t>
    </dgm:pt>
    <dgm:pt modelId="{EE745968-625C-49D4-95AF-F41E6AE9B4F4}" type="pres">
      <dgm:prSet presAssocID="{FDB5FD32-704F-4498-A0BA-E0BCB1160ACC}" presName="hierRoot2" presStyleCnt="0">
        <dgm:presLayoutVars>
          <dgm:hierBranch val="init"/>
        </dgm:presLayoutVars>
      </dgm:prSet>
      <dgm:spPr/>
    </dgm:pt>
    <dgm:pt modelId="{7B475313-4960-4701-AC48-F47A794DD458}" type="pres">
      <dgm:prSet presAssocID="{FDB5FD32-704F-4498-A0BA-E0BCB1160ACC}" presName="rootComposite" presStyleCnt="0"/>
      <dgm:spPr/>
    </dgm:pt>
    <dgm:pt modelId="{A27AA63C-3C13-4075-B3D8-107CF15E36E2}" type="pres">
      <dgm:prSet presAssocID="{FDB5FD32-704F-4498-A0BA-E0BCB1160ACC}" presName="rootText" presStyleLbl="node4" presStyleIdx="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956B8EEE-6A25-4F0A-9B22-AA6E7506A243}" type="pres">
      <dgm:prSet presAssocID="{FDB5FD32-704F-4498-A0BA-E0BCB1160ACC}" presName="rootConnector" presStyleLbl="node4" presStyleIdx="3" presStyleCnt="30"/>
      <dgm:spPr/>
      <dgm:t>
        <a:bodyPr/>
        <a:lstStyle/>
        <a:p>
          <a:endParaRPr lang="hu-HU"/>
        </a:p>
      </dgm:t>
    </dgm:pt>
    <dgm:pt modelId="{46E1883B-6329-4B51-9576-27867B99A6BA}" type="pres">
      <dgm:prSet presAssocID="{FDB5FD32-704F-4498-A0BA-E0BCB1160ACC}" presName="hierChild4" presStyleCnt="0"/>
      <dgm:spPr/>
    </dgm:pt>
    <dgm:pt modelId="{C8969060-F086-4800-AB5F-17B46E232914}" type="pres">
      <dgm:prSet presAssocID="{FDB5FD32-704F-4498-A0BA-E0BCB1160ACC}" presName="hierChild5" presStyleCnt="0"/>
      <dgm:spPr/>
    </dgm:pt>
    <dgm:pt modelId="{EE66205F-106A-489F-AA3B-B3ECC603DC6C}" type="pres">
      <dgm:prSet presAssocID="{D3182557-11BE-4CEA-9E7D-2DF381C55FDF}" presName="Name50" presStyleLbl="parChTrans1D4" presStyleIdx="4" presStyleCnt="30"/>
      <dgm:spPr/>
      <dgm:t>
        <a:bodyPr/>
        <a:lstStyle/>
        <a:p>
          <a:endParaRPr lang="hu-HU"/>
        </a:p>
      </dgm:t>
    </dgm:pt>
    <dgm:pt modelId="{74386671-033F-4896-883E-4F6313FAF52E}" type="pres">
      <dgm:prSet presAssocID="{4DAEC04F-4185-4063-8C91-33E4F5E759FB}" presName="hierRoot2" presStyleCnt="0">
        <dgm:presLayoutVars>
          <dgm:hierBranch val="init"/>
        </dgm:presLayoutVars>
      </dgm:prSet>
      <dgm:spPr/>
    </dgm:pt>
    <dgm:pt modelId="{CC9EC2BC-3826-4D02-ACA4-0D7BC38A3EEC}" type="pres">
      <dgm:prSet presAssocID="{4DAEC04F-4185-4063-8C91-33E4F5E759FB}" presName="rootComposite" presStyleCnt="0"/>
      <dgm:spPr/>
    </dgm:pt>
    <dgm:pt modelId="{881E5DDB-2599-4D27-BDE2-CE423FAEA496}" type="pres">
      <dgm:prSet presAssocID="{4DAEC04F-4185-4063-8C91-33E4F5E759FB}" presName="rootText" presStyleLbl="node4" presStyleIdx="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A510125-978F-4D33-8F2D-2F65055E032C}" type="pres">
      <dgm:prSet presAssocID="{4DAEC04F-4185-4063-8C91-33E4F5E759FB}" presName="rootConnector" presStyleLbl="node4" presStyleIdx="4" presStyleCnt="30"/>
      <dgm:spPr/>
      <dgm:t>
        <a:bodyPr/>
        <a:lstStyle/>
        <a:p>
          <a:endParaRPr lang="hu-HU"/>
        </a:p>
      </dgm:t>
    </dgm:pt>
    <dgm:pt modelId="{2D4F6FA3-E63C-4202-937C-4C6A54AB6596}" type="pres">
      <dgm:prSet presAssocID="{4DAEC04F-4185-4063-8C91-33E4F5E759FB}" presName="hierChild4" presStyleCnt="0"/>
      <dgm:spPr/>
    </dgm:pt>
    <dgm:pt modelId="{321DA0B1-FFB9-4E98-977C-DA20ABB61A50}" type="pres">
      <dgm:prSet presAssocID="{4DAEC04F-4185-4063-8C91-33E4F5E759FB}" presName="hierChild5" presStyleCnt="0"/>
      <dgm:spPr/>
    </dgm:pt>
    <dgm:pt modelId="{DA6921BA-5FD4-4ACD-944D-75D860B276E5}" type="pres">
      <dgm:prSet presAssocID="{D53D9CD0-E03E-45B6-BA01-E375B30B2D91}" presName="hierChild5" presStyleCnt="0"/>
      <dgm:spPr/>
    </dgm:pt>
    <dgm:pt modelId="{46B78B99-1246-4BC0-BECC-64539BDAB100}" type="pres">
      <dgm:prSet presAssocID="{09700B69-6335-4298-9229-9F4E6F729B5D}" presName="Name35" presStyleLbl="parChTrans1D3" presStyleIdx="1" presStyleCnt="9"/>
      <dgm:spPr/>
      <dgm:t>
        <a:bodyPr/>
        <a:lstStyle/>
        <a:p>
          <a:endParaRPr lang="hu-HU"/>
        </a:p>
      </dgm:t>
    </dgm:pt>
    <dgm:pt modelId="{8AC6B46D-E05B-4E78-A6B4-53EF17AF1A2D}" type="pres">
      <dgm:prSet presAssocID="{96E8C4F5-3A72-46EA-AA32-B80E79CB2F9F}" presName="hierRoot2" presStyleCnt="0">
        <dgm:presLayoutVars>
          <dgm:hierBranch val="r"/>
        </dgm:presLayoutVars>
      </dgm:prSet>
      <dgm:spPr/>
    </dgm:pt>
    <dgm:pt modelId="{F3BC029D-5482-482D-ACA6-52076F0C89B9}" type="pres">
      <dgm:prSet presAssocID="{96E8C4F5-3A72-46EA-AA32-B80E79CB2F9F}" presName="rootComposite" presStyleCnt="0"/>
      <dgm:spPr/>
    </dgm:pt>
    <dgm:pt modelId="{C0F164EF-459E-4E09-A54A-A0B1A7C0FEF8}" type="pres">
      <dgm:prSet presAssocID="{96E8C4F5-3A72-46EA-AA32-B80E79CB2F9F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A6CFA12-7796-4181-B62E-7D7DE0880954}" type="pres">
      <dgm:prSet presAssocID="{96E8C4F5-3A72-46EA-AA32-B80E79CB2F9F}" presName="rootConnector" presStyleLbl="node3" presStyleIdx="1" presStyleCnt="9"/>
      <dgm:spPr/>
      <dgm:t>
        <a:bodyPr/>
        <a:lstStyle/>
        <a:p>
          <a:endParaRPr lang="hu-HU"/>
        </a:p>
      </dgm:t>
    </dgm:pt>
    <dgm:pt modelId="{1B595261-FC82-47ED-A5A1-1DCD3288C761}" type="pres">
      <dgm:prSet presAssocID="{96E8C4F5-3A72-46EA-AA32-B80E79CB2F9F}" presName="hierChild4" presStyleCnt="0"/>
      <dgm:spPr/>
    </dgm:pt>
    <dgm:pt modelId="{010F9613-AC74-4B29-8B65-E7B190665E07}" type="pres">
      <dgm:prSet presAssocID="{172692AB-56B5-4394-8890-7B7D64CF8312}" presName="Name50" presStyleLbl="parChTrans1D4" presStyleIdx="5" presStyleCnt="30"/>
      <dgm:spPr/>
      <dgm:t>
        <a:bodyPr/>
        <a:lstStyle/>
        <a:p>
          <a:endParaRPr lang="hu-HU"/>
        </a:p>
      </dgm:t>
    </dgm:pt>
    <dgm:pt modelId="{D401A47A-66A8-4ACD-A648-ED000512F675}" type="pres">
      <dgm:prSet presAssocID="{BD393F10-5E1C-43B6-BE92-9C712136A1DF}" presName="hierRoot2" presStyleCnt="0">
        <dgm:presLayoutVars>
          <dgm:hierBranch val="init"/>
        </dgm:presLayoutVars>
      </dgm:prSet>
      <dgm:spPr/>
    </dgm:pt>
    <dgm:pt modelId="{31408D05-DD99-4037-A630-201F25F65D5C}" type="pres">
      <dgm:prSet presAssocID="{BD393F10-5E1C-43B6-BE92-9C712136A1DF}" presName="rootComposite" presStyleCnt="0"/>
      <dgm:spPr/>
    </dgm:pt>
    <dgm:pt modelId="{F99DD0D5-1140-4362-A354-55A0050126A9}" type="pres">
      <dgm:prSet presAssocID="{BD393F10-5E1C-43B6-BE92-9C712136A1DF}" presName="rootText" presStyleLbl="node4" presStyleIdx="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7BA590D0-6D0B-4818-9FD8-5FAD7792725E}" type="pres">
      <dgm:prSet presAssocID="{BD393F10-5E1C-43B6-BE92-9C712136A1DF}" presName="rootConnector" presStyleLbl="node4" presStyleIdx="5" presStyleCnt="30"/>
      <dgm:spPr/>
      <dgm:t>
        <a:bodyPr/>
        <a:lstStyle/>
        <a:p>
          <a:endParaRPr lang="hu-HU"/>
        </a:p>
      </dgm:t>
    </dgm:pt>
    <dgm:pt modelId="{A4BD521A-28EB-4078-B6BC-00B06D198777}" type="pres">
      <dgm:prSet presAssocID="{BD393F10-5E1C-43B6-BE92-9C712136A1DF}" presName="hierChild4" presStyleCnt="0"/>
      <dgm:spPr/>
    </dgm:pt>
    <dgm:pt modelId="{980B586E-7A07-497C-B9A8-992DFFC87C68}" type="pres">
      <dgm:prSet presAssocID="{BD393F10-5E1C-43B6-BE92-9C712136A1DF}" presName="hierChild5" presStyleCnt="0"/>
      <dgm:spPr/>
    </dgm:pt>
    <dgm:pt modelId="{7129AB1A-02AC-424B-BA7E-D097F44437A2}" type="pres">
      <dgm:prSet presAssocID="{5D332E4E-600C-45F1-9E89-7425DA14700D}" presName="Name50" presStyleLbl="parChTrans1D4" presStyleIdx="6" presStyleCnt="30"/>
      <dgm:spPr/>
      <dgm:t>
        <a:bodyPr/>
        <a:lstStyle/>
        <a:p>
          <a:endParaRPr lang="hu-HU"/>
        </a:p>
      </dgm:t>
    </dgm:pt>
    <dgm:pt modelId="{7DF8B0D5-6FF3-4FBB-99E7-60EF06B60327}" type="pres">
      <dgm:prSet presAssocID="{0BF917DC-2CEC-4556-9139-12BE8F9FAE09}" presName="hierRoot2" presStyleCnt="0">
        <dgm:presLayoutVars>
          <dgm:hierBranch val="init"/>
        </dgm:presLayoutVars>
      </dgm:prSet>
      <dgm:spPr/>
    </dgm:pt>
    <dgm:pt modelId="{F90046BB-9795-4757-B162-C50F275DC3C8}" type="pres">
      <dgm:prSet presAssocID="{0BF917DC-2CEC-4556-9139-12BE8F9FAE09}" presName="rootComposite" presStyleCnt="0"/>
      <dgm:spPr/>
    </dgm:pt>
    <dgm:pt modelId="{40C12FD2-524B-46C0-8BAE-C0836D710D0B}" type="pres">
      <dgm:prSet presAssocID="{0BF917DC-2CEC-4556-9139-12BE8F9FAE09}" presName="rootText" presStyleLbl="node4" presStyleIdx="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604C3C3-6E20-4838-9E4C-E7499281BCCA}" type="pres">
      <dgm:prSet presAssocID="{0BF917DC-2CEC-4556-9139-12BE8F9FAE09}" presName="rootConnector" presStyleLbl="node4" presStyleIdx="6" presStyleCnt="30"/>
      <dgm:spPr/>
      <dgm:t>
        <a:bodyPr/>
        <a:lstStyle/>
        <a:p>
          <a:endParaRPr lang="hu-HU"/>
        </a:p>
      </dgm:t>
    </dgm:pt>
    <dgm:pt modelId="{3A45DA06-FCDB-42F9-A467-52F66B9831CA}" type="pres">
      <dgm:prSet presAssocID="{0BF917DC-2CEC-4556-9139-12BE8F9FAE09}" presName="hierChild4" presStyleCnt="0"/>
      <dgm:spPr/>
    </dgm:pt>
    <dgm:pt modelId="{93A4802E-290D-4CF4-9C3A-8D1EA3C7A247}" type="pres">
      <dgm:prSet presAssocID="{0BF917DC-2CEC-4556-9139-12BE8F9FAE09}" presName="hierChild5" presStyleCnt="0"/>
      <dgm:spPr/>
    </dgm:pt>
    <dgm:pt modelId="{F94D807C-152A-4D8D-AA0B-1AEF3E3A1A45}" type="pres">
      <dgm:prSet presAssocID="{96E8C4F5-3A72-46EA-AA32-B80E79CB2F9F}" presName="hierChild5" presStyleCnt="0"/>
      <dgm:spPr/>
    </dgm:pt>
    <dgm:pt modelId="{45CA341A-7195-4CD0-A716-570D81E96360}" type="pres">
      <dgm:prSet presAssocID="{B4C60C4D-F6B4-4338-AC2D-540226F253F0}" presName="Name35" presStyleLbl="parChTrans1D3" presStyleIdx="2" presStyleCnt="9"/>
      <dgm:spPr/>
      <dgm:t>
        <a:bodyPr/>
        <a:lstStyle/>
        <a:p>
          <a:endParaRPr lang="hu-HU"/>
        </a:p>
      </dgm:t>
    </dgm:pt>
    <dgm:pt modelId="{39026F64-F69B-4FCD-9CD9-E7DC96C2084F}" type="pres">
      <dgm:prSet presAssocID="{C500E164-A2D8-4326-8CE8-FD2A0B609E14}" presName="hierRoot2" presStyleCnt="0">
        <dgm:presLayoutVars>
          <dgm:hierBranch val="r"/>
        </dgm:presLayoutVars>
      </dgm:prSet>
      <dgm:spPr/>
    </dgm:pt>
    <dgm:pt modelId="{2D5A19A3-33C5-4931-8961-9D3428D2654E}" type="pres">
      <dgm:prSet presAssocID="{C500E164-A2D8-4326-8CE8-FD2A0B609E14}" presName="rootComposite" presStyleCnt="0"/>
      <dgm:spPr/>
    </dgm:pt>
    <dgm:pt modelId="{FBC8557F-09E4-465A-B385-061BCA021BDD}" type="pres">
      <dgm:prSet presAssocID="{C500E164-A2D8-4326-8CE8-FD2A0B609E14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2292265-A17C-4216-991F-B018CDD4C780}" type="pres">
      <dgm:prSet presAssocID="{C500E164-A2D8-4326-8CE8-FD2A0B609E14}" presName="rootConnector" presStyleLbl="node3" presStyleIdx="2" presStyleCnt="9"/>
      <dgm:spPr/>
      <dgm:t>
        <a:bodyPr/>
        <a:lstStyle/>
        <a:p>
          <a:endParaRPr lang="hu-HU"/>
        </a:p>
      </dgm:t>
    </dgm:pt>
    <dgm:pt modelId="{29A0DDA8-6147-48CF-B209-44511ACCE662}" type="pres">
      <dgm:prSet presAssocID="{C500E164-A2D8-4326-8CE8-FD2A0B609E14}" presName="hierChild4" presStyleCnt="0"/>
      <dgm:spPr/>
    </dgm:pt>
    <dgm:pt modelId="{EB548165-CD94-486A-AC55-84165E093749}" type="pres">
      <dgm:prSet presAssocID="{416391AF-D043-4C8A-8C61-A2AFEA07073D}" presName="Name50" presStyleLbl="parChTrans1D4" presStyleIdx="7" presStyleCnt="30"/>
      <dgm:spPr/>
      <dgm:t>
        <a:bodyPr/>
        <a:lstStyle/>
        <a:p>
          <a:endParaRPr lang="hu-HU"/>
        </a:p>
      </dgm:t>
    </dgm:pt>
    <dgm:pt modelId="{A670350B-12DA-4FF3-8C2F-F5E571E5CF37}" type="pres">
      <dgm:prSet presAssocID="{1E53FD58-371F-4670-8981-3A9FB9D0AEC8}" presName="hierRoot2" presStyleCnt="0">
        <dgm:presLayoutVars>
          <dgm:hierBranch val="init"/>
        </dgm:presLayoutVars>
      </dgm:prSet>
      <dgm:spPr/>
    </dgm:pt>
    <dgm:pt modelId="{F242D99C-8322-426D-A63A-881C1ADAFFD4}" type="pres">
      <dgm:prSet presAssocID="{1E53FD58-371F-4670-8981-3A9FB9D0AEC8}" presName="rootComposite" presStyleCnt="0"/>
      <dgm:spPr/>
    </dgm:pt>
    <dgm:pt modelId="{4CA6B93F-BCF1-4DB2-8F98-13E53E5F3197}" type="pres">
      <dgm:prSet presAssocID="{1E53FD58-371F-4670-8981-3A9FB9D0AEC8}" presName="rootText" presStyleLbl="node4" presStyleIdx="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7AE7D0E-6B64-4E5A-83BB-3229FC0CD1F1}" type="pres">
      <dgm:prSet presAssocID="{1E53FD58-371F-4670-8981-3A9FB9D0AEC8}" presName="rootConnector" presStyleLbl="node4" presStyleIdx="7" presStyleCnt="30"/>
      <dgm:spPr/>
      <dgm:t>
        <a:bodyPr/>
        <a:lstStyle/>
        <a:p>
          <a:endParaRPr lang="hu-HU"/>
        </a:p>
      </dgm:t>
    </dgm:pt>
    <dgm:pt modelId="{F114BB85-79B9-44B5-AD39-8BE3CC366B4A}" type="pres">
      <dgm:prSet presAssocID="{1E53FD58-371F-4670-8981-3A9FB9D0AEC8}" presName="hierChild4" presStyleCnt="0"/>
      <dgm:spPr/>
    </dgm:pt>
    <dgm:pt modelId="{F71B4C36-7309-4B4A-AEB8-1242EAE5210C}" type="pres">
      <dgm:prSet presAssocID="{1E53FD58-371F-4670-8981-3A9FB9D0AEC8}" presName="hierChild5" presStyleCnt="0"/>
      <dgm:spPr/>
    </dgm:pt>
    <dgm:pt modelId="{D9D870DE-273B-473C-9719-187B7447DEDF}" type="pres">
      <dgm:prSet presAssocID="{04272B89-CE79-4CCE-9BC7-D6AC8BA4DD6F}" presName="Name50" presStyleLbl="parChTrans1D4" presStyleIdx="8" presStyleCnt="30"/>
      <dgm:spPr/>
      <dgm:t>
        <a:bodyPr/>
        <a:lstStyle/>
        <a:p>
          <a:endParaRPr lang="hu-HU"/>
        </a:p>
      </dgm:t>
    </dgm:pt>
    <dgm:pt modelId="{92CE11B8-705C-4C90-9E5A-098914188C73}" type="pres">
      <dgm:prSet presAssocID="{F23CF936-6988-42AE-BF88-59DA9DC7AFC9}" presName="hierRoot2" presStyleCnt="0">
        <dgm:presLayoutVars>
          <dgm:hierBranch val="init"/>
        </dgm:presLayoutVars>
      </dgm:prSet>
      <dgm:spPr/>
    </dgm:pt>
    <dgm:pt modelId="{8E2297EE-B711-4345-B835-3734EDB30689}" type="pres">
      <dgm:prSet presAssocID="{F23CF936-6988-42AE-BF88-59DA9DC7AFC9}" presName="rootComposite" presStyleCnt="0"/>
      <dgm:spPr/>
    </dgm:pt>
    <dgm:pt modelId="{E9FD1277-4926-48DD-9769-446D7C2AB655}" type="pres">
      <dgm:prSet presAssocID="{F23CF936-6988-42AE-BF88-59DA9DC7AFC9}" presName="rootText" presStyleLbl="node4" presStyleIdx="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46A85CF-AB30-4D5E-9626-B97209811ACB}" type="pres">
      <dgm:prSet presAssocID="{F23CF936-6988-42AE-BF88-59DA9DC7AFC9}" presName="rootConnector" presStyleLbl="node4" presStyleIdx="8" presStyleCnt="30"/>
      <dgm:spPr/>
      <dgm:t>
        <a:bodyPr/>
        <a:lstStyle/>
        <a:p>
          <a:endParaRPr lang="hu-HU"/>
        </a:p>
      </dgm:t>
    </dgm:pt>
    <dgm:pt modelId="{728940AB-FC37-40D6-82DF-BB79721F6CC3}" type="pres">
      <dgm:prSet presAssocID="{F23CF936-6988-42AE-BF88-59DA9DC7AFC9}" presName="hierChild4" presStyleCnt="0"/>
      <dgm:spPr/>
    </dgm:pt>
    <dgm:pt modelId="{9A2FF731-A935-4118-8EE4-95293BAEC0D6}" type="pres">
      <dgm:prSet presAssocID="{F23CF936-6988-42AE-BF88-59DA9DC7AFC9}" presName="hierChild5" presStyleCnt="0"/>
      <dgm:spPr/>
    </dgm:pt>
    <dgm:pt modelId="{C4AC975D-20E2-4FF5-9F65-95B150B24495}" type="pres">
      <dgm:prSet presAssocID="{24D74B25-E869-48E6-9339-E3DA21646E3F}" presName="Name50" presStyleLbl="parChTrans1D4" presStyleIdx="9" presStyleCnt="30"/>
      <dgm:spPr/>
      <dgm:t>
        <a:bodyPr/>
        <a:lstStyle/>
        <a:p>
          <a:endParaRPr lang="hu-HU"/>
        </a:p>
      </dgm:t>
    </dgm:pt>
    <dgm:pt modelId="{72713C72-5B2F-434E-BFF4-5769AC160725}" type="pres">
      <dgm:prSet presAssocID="{580A3CE5-722F-43BE-893E-FFAB34918FC8}" presName="hierRoot2" presStyleCnt="0">
        <dgm:presLayoutVars>
          <dgm:hierBranch val="init"/>
        </dgm:presLayoutVars>
      </dgm:prSet>
      <dgm:spPr/>
    </dgm:pt>
    <dgm:pt modelId="{09D4EC73-F3C9-4F74-9B15-7F9734B2A37D}" type="pres">
      <dgm:prSet presAssocID="{580A3CE5-722F-43BE-893E-FFAB34918FC8}" presName="rootComposite" presStyleCnt="0"/>
      <dgm:spPr/>
    </dgm:pt>
    <dgm:pt modelId="{4391978C-8596-4A2B-A795-D57369E43382}" type="pres">
      <dgm:prSet presAssocID="{580A3CE5-722F-43BE-893E-FFAB34918FC8}" presName="rootText" presStyleLbl="node4" presStyleIdx="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BCBE4A13-BD14-477F-AB66-A8873F3AE9F9}" type="pres">
      <dgm:prSet presAssocID="{580A3CE5-722F-43BE-893E-FFAB34918FC8}" presName="rootConnector" presStyleLbl="node4" presStyleIdx="9" presStyleCnt="30"/>
      <dgm:spPr/>
      <dgm:t>
        <a:bodyPr/>
        <a:lstStyle/>
        <a:p>
          <a:endParaRPr lang="hu-HU"/>
        </a:p>
      </dgm:t>
    </dgm:pt>
    <dgm:pt modelId="{92091BD9-2660-45B5-9B33-CD98233B2ED3}" type="pres">
      <dgm:prSet presAssocID="{580A3CE5-722F-43BE-893E-FFAB34918FC8}" presName="hierChild4" presStyleCnt="0"/>
      <dgm:spPr/>
    </dgm:pt>
    <dgm:pt modelId="{1A6F94BD-1306-4E01-B472-9ABE1E099CD3}" type="pres">
      <dgm:prSet presAssocID="{580A3CE5-722F-43BE-893E-FFAB34918FC8}" presName="hierChild5" presStyleCnt="0"/>
      <dgm:spPr/>
    </dgm:pt>
    <dgm:pt modelId="{832BFD05-A481-436D-8366-E6E9DA60A932}" type="pres">
      <dgm:prSet presAssocID="{C500E164-A2D8-4326-8CE8-FD2A0B609E14}" presName="hierChild5" presStyleCnt="0"/>
      <dgm:spPr/>
    </dgm:pt>
    <dgm:pt modelId="{77E9A024-8B3D-47D1-95A2-C33AFECB1D05}" type="pres">
      <dgm:prSet presAssocID="{146D0D4D-3F26-401A-B467-F6F1F2AE810F}" presName="Name35" presStyleLbl="parChTrans1D3" presStyleIdx="3" presStyleCnt="9"/>
      <dgm:spPr/>
      <dgm:t>
        <a:bodyPr/>
        <a:lstStyle/>
        <a:p>
          <a:endParaRPr lang="hu-HU"/>
        </a:p>
      </dgm:t>
    </dgm:pt>
    <dgm:pt modelId="{5A9D2001-4A3C-4E67-B409-2902C719A45E}" type="pres">
      <dgm:prSet presAssocID="{2C393443-9018-409E-8DE3-DCCE4AC96926}" presName="hierRoot2" presStyleCnt="0">
        <dgm:presLayoutVars>
          <dgm:hierBranch val="init"/>
        </dgm:presLayoutVars>
      </dgm:prSet>
      <dgm:spPr/>
    </dgm:pt>
    <dgm:pt modelId="{B43ADD0C-AE2B-4057-954A-A5B13DDC18D5}" type="pres">
      <dgm:prSet presAssocID="{2C393443-9018-409E-8DE3-DCCE4AC96926}" presName="rootComposite" presStyleCnt="0"/>
      <dgm:spPr/>
    </dgm:pt>
    <dgm:pt modelId="{CE9275FF-6248-45AE-BB8C-04D25A38C681}" type="pres">
      <dgm:prSet presAssocID="{2C393443-9018-409E-8DE3-DCCE4AC96926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47EBEEC-74AC-4421-92EA-F2E3E45C31DB}" type="pres">
      <dgm:prSet presAssocID="{2C393443-9018-409E-8DE3-DCCE4AC96926}" presName="rootConnector" presStyleLbl="node3" presStyleIdx="3" presStyleCnt="9"/>
      <dgm:spPr/>
      <dgm:t>
        <a:bodyPr/>
        <a:lstStyle/>
        <a:p>
          <a:endParaRPr lang="hu-HU"/>
        </a:p>
      </dgm:t>
    </dgm:pt>
    <dgm:pt modelId="{161DBC25-0BFB-482E-B566-3DD431E4FE77}" type="pres">
      <dgm:prSet presAssocID="{2C393443-9018-409E-8DE3-DCCE4AC96926}" presName="hierChild4" presStyleCnt="0"/>
      <dgm:spPr/>
    </dgm:pt>
    <dgm:pt modelId="{A7E0DFAB-94DA-4FEB-AB14-76872C43BA71}" type="pres">
      <dgm:prSet presAssocID="{2C393443-9018-409E-8DE3-DCCE4AC96926}" presName="hierChild5" presStyleCnt="0"/>
      <dgm:spPr/>
    </dgm:pt>
    <dgm:pt modelId="{E5344560-F193-4FE2-BCFF-4D98DAD0885E}" type="pres">
      <dgm:prSet presAssocID="{C891DF2B-E3DD-4435-95AA-D0AF067F6AA4}" presName="hierChild5" presStyleCnt="0"/>
      <dgm:spPr/>
    </dgm:pt>
    <dgm:pt modelId="{D934B41C-C41B-4A0A-9E12-330DE20E8C69}" type="pres">
      <dgm:prSet presAssocID="{A0A2E477-24DF-4F3B-BDC5-6FC40680792D}" presName="Name37" presStyleLbl="parChTrans1D2" presStyleIdx="1" presStyleCnt="2"/>
      <dgm:spPr/>
      <dgm:t>
        <a:bodyPr/>
        <a:lstStyle/>
        <a:p>
          <a:endParaRPr lang="hu-HU"/>
        </a:p>
      </dgm:t>
    </dgm:pt>
    <dgm:pt modelId="{A5E49322-F84A-494F-A2FD-058C1BA39A6F}" type="pres">
      <dgm:prSet presAssocID="{BD659D69-5AED-44B1-AC09-43D5532654F6}" presName="hierRoot2" presStyleCnt="0">
        <dgm:presLayoutVars>
          <dgm:hierBranch/>
        </dgm:presLayoutVars>
      </dgm:prSet>
      <dgm:spPr/>
    </dgm:pt>
    <dgm:pt modelId="{F6D03EF2-8478-46E4-B7CF-03A3EDF16052}" type="pres">
      <dgm:prSet presAssocID="{BD659D69-5AED-44B1-AC09-43D5532654F6}" presName="rootComposite" presStyleCnt="0"/>
      <dgm:spPr/>
    </dgm:pt>
    <dgm:pt modelId="{4CD2B438-6A8B-4EE4-99A5-F663B0685490}" type="pres">
      <dgm:prSet presAssocID="{BD659D69-5AED-44B1-AC09-43D5532654F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DEB2F04-2BEF-4C2B-B04A-A00AE4398DC1}" type="pres">
      <dgm:prSet presAssocID="{BD659D69-5AED-44B1-AC09-43D5532654F6}" presName="rootConnector" presStyleLbl="node2" presStyleIdx="1" presStyleCnt="2"/>
      <dgm:spPr/>
      <dgm:t>
        <a:bodyPr/>
        <a:lstStyle/>
        <a:p>
          <a:endParaRPr lang="hu-HU"/>
        </a:p>
      </dgm:t>
    </dgm:pt>
    <dgm:pt modelId="{E78B8D2D-5CCB-4297-9AC7-53330BAF3118}" type="pres">
      <dgm:prSet presAssocID="{BD659D69-5AED-44B1-AC09-43D5532654F6}" presName="hierChild4" presStyleCnt="0"/>
      <dgm:spPr/>
    </dgm:pt>
    <dgm:pt modelId="{19D05ADB-D54D-4AF3-A32E-E93C10F745D6}" type="pres">
      <dgm:prSet presAssocID="{8E05819F-9F14-42CE-A51F-D42D2B53734D}" presName="Name35" presStyleLbl="parChTrans1D3" presStyleIdx="4" presStyleCnt="9"/>
      <dgm:spPr/>
      <dgm:t>
        <a:bodyPr/>
        <a:lstStyle/>
        <a:p>
          <a:endParaRPr lang="hu-HU"/>
        </a:p>
      </dgm:t>
    </dgm:pt>
    <dgm:pt modelId="{4585C026-B05A-4665-8EF1-9C7A833F006D}" type="pres">
      <dgm:prSet presAssocID="{94F2711F-7534-4C28-80CC-0E6BA9192006}" presName="hierRoot2" presStyleCnt="0">
        <dgm:presLayoutVars>
          <dgm:hierBranch val="init"/>
        </dgm:presLayoutVars>
      </dgm:prSet>
      <dgm:spPr/>
    </dgm:pt>
    <dgm:pt modelId="{F7E34099-65CF-4846-ABBC-D5DF4C8F57B1}" type="pres">
      <dgm:prSet presAssocID="{94F2711F-7534-4C28-80CC-0E6BA9192006}" presName="rootComposite" presStyleCnt="0"/>
      <dgm:spPr/>
    </dgm:pt>
    <dgm:pt modelId="{49835E11-4522-4F58-A6AD-A946D86ED2A7}" type="pres">
      <dgm:prSet presAssocID="{94F2711F-7534-4C28-80CC-0E6BA9192006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F83880C-0450-4442-96B5-2EDFDA5FA771}" type="pres">
      <dgm:prSet presAssocID="{94F2711F-7534-4C28-80CC-0E6BA9192006}" presName="rootConnector" presStyleLbl="node3" presStyleIdx="4" presStyleCnt="9"/>
      <dgm:spPr/>
      <dgm:t>
        <a:bodyPr/>
        <a:lstStyle/>
        <a:p>
          <a:endParaRPr lang="hu-HU"/>
        </a:p>
      </dgm:t>
    </dgm:pt>
    <dgm:pt modelId="{B2B17353-EF3A-46E4-AC33-6BE816C95203}" type="pres">
      <dgm:prSet presAssocID="{94F2711F-7534-4C28-80CC-0E6BA9192006}" presName="hierChild4" presStyleCnt="0"/>
      <dgm:spPr/>
    </dgm:pt>
    <dgm:pt modelId="{DE9E8C6E-ADF6-451A-BFAE-22EDC3AE5E2E}" type="pres">
      <dgm:prSet presAssocID="{C635BAC1-7F51-431A-81C3-F7644F1F3FB2}" presName="Name37" presStyleLbl="parChTrans1D4" presStyleIdx="10" presStyleCnt="30"/>
      <dgm:spPr/>
      <dgm:t>
        <a:bodyPr/>
        <a:lstStyle/>
        <a:p>
          <a:endParaRPr lang="hu-HU"/>
        </a:p>
      </dgm:t>
    </dgm:pt>
    <dgm:pt modelId="{85EB455E-AF31-464A-904C-9A7D4B0762D9}" type="pres">
      <dgm:prSet presAssocID="{CB9A397F-DF57-47F6-85CA-12B7BEDB6AAF}" presName="hierRoot2" presStyleCnt="0">
        <dgm:presLayoutVars>
          <dgm:hierBranch val="init"/>
        </dgm:presLayoutVars>
      </dgm:prSet>
      <dgm:spPr/>
    </dgm:pt>
    <dgm:pt modelId="{C35F8658-7771-484B-8435-BB9B0D7DF172}" type="pres">
      <dgm:prSet presAssocID="{CB9A397F-DF57-47F6-85CA-12B7BEDB6AAF}" presName="rootComposite" presStyleCnt="0"/>
      <dgm:spPr/>
    </dgm:pt>
    <dgm:pt modelId="{5E419862-FFA8-4AA1-8C8E-36E1C6476454}" type="pres">
      <dgm:prSet presAssocID="{CB9A397F-DF57-47F6-85CA-12B7BEDB6AAF}" presName="rootText" presStyleLbl="node4" presStyleIdx="1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16A19B52-D8BA-45F9-A0DB-54CAE82ACBDA}" type="pres">
      <dgm:prSet presAssocID="{CB9A397F-DF57-47F6-85CA-12B7BEDB6AAF}" presName="rootConnector" presStyleLbl="node4" presStyleIdx="10" presStyleCnt="30"/>
      <dgm:spPr/>
      <dgm:t>
        <a:bodyPr/>
        <a:lstStyle/>
        <a:p>
          <a:endParaRPr lang="hu-HU"/>
        </a:p>
      </dgm:t>
    </dgm:pt>
    <dgm:pt modelId="{FBED9165-088A-4416-872F-91F6AEDD1DA0}" type="pres">
      <dgm:prSet presAssocID="{CB9A397F-DF57-47F6-85CA-12B7BEDB6AAF}" presName="hierChild4" presStyleCnt="0"/>
      <dgm:spPr/>
    </dgm:pt>
    <dgm:pt modelId="{879237E3-057A-4B19-8A30-352A8DF9FA3B}" type="pres">
      <dgm:prSet presAssocID="{CB9A397F-DF57-47F6-85CA-12B7BEDB6AAF}" presName="hierChild5" presStyleCnt="0"/>
      <dgm:spPr/>
    </dgm:pt>
    <dgm:pt modelId="{187A874D-DAC7-4F02-B8A3-66C07B90A682}" type="pres">
      <dgm:prSet presAssocID="{560C5921-0787-474B-937E-1D18B99747BD}" presName="Name37" presStyleLbl="parChTrans1D4" presStyleIdx="11" presStyleCnt="30"/>
      <dgm:spPr/>
      <dgm:t>
        <a:bodyPr/>
        <a:lstStyle/>
        <a:p>
          <a:endParaRPr lang="hu-HU"/>
        </a:p>
      </dgm:t>
    </dgm:pt>
    <dgm:pt modelId="{F97096AA-166E-4A03-A095-A5B2A5F86EB3}" type="pres">
      <dgm:prSet presAssocID="{846ACDD7-C708-4A32-85AA-CEEFCABF5DEC}" presName="hierRoot2" presStyleCnt="0">
        <dgm:presLayoutVars>
          <dgm:hierBranch val="init"/>
        </dgm:presLayoutVars>
      </dgm:prSet>
      <dgm:spPr/>
    </dgm:pt>
    <dgm:pt modelId="{88E39B6A-A631-4765-BAC4-B1987703EB6B}" type="pres">
      <dgm:prSet presAssocID="{846ACDD7-C708-4A32-85AA-CEEFCABF5DEC}" presName="rootComposite" presStyleCnt="0"/>
      <dgm:spPr/>
    </dgm:pt>
    <dgm:pt modelId="{EE706520-E2B0-4438-A629-AF2A56DB07B0}" type="pres">
      <dgm:prSet presAssocID="{846ACDD7-C708-4A32-85AA-CEEFCABF5DEC}" presName="rootText" presStyleLbl="node4" presStyleIdx="11" presStyleCnt="30" custLinFactNeighborX="-1924" custLinFactNeighborY="-577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962E98F-4DEE-424F-B61A-AF72A8C95687}" type="pres">
      <dgm:prSet presAssocID="{846ACDD7-C708-4A32-85AA-CEEFCABF5DEC}" presName="rootConnector" presStyleLbl="node4" presStyleIdx="11" presStyleCnt="30"/>
      <dgm:spPr/>
      <dgm:t>
        <a:bodyPr/>
        <a:lstStyle/>
        <a:p>
          <a:endParaRPr lang="hu-HU"/>
        </a:p>
      </dgm:t>
    </dgm:pt>
    <dgm:pt modelId="{49A07102-14D4-4BC7-8CCA-EFB091B130C4}" type="pres">
      <dgm:prSet presAssocID="{846ACDD7-C708-4A32-85AA-CEEFCABF5DEC}" presName="hierChild4" presStyleCnt="0"/>
      <dgm:spPr/>
    </dgm:pt>
    <dgm:pt modelId="{09F0E65E-426F-4DD0-9DC7-1F55318798D9}" type="pres">
      <dgm:prSet presAssocID="{846ACDD7-C708-4A32-85AA-CEEFCABF5DEC}" presName="hierChild5" presStyleCnt="0"/>
      <dgm:spPr/>
    </dgm:pt>
    <dgm:pt modelId="{8C6458F7-44D8-453C-B346-E81DC24239F3}" type="pres">
      <dgm:prSet presAssocID="{980BBAD4-F3C8-4AEC-8957-6EAD20825ADD}" presName="Name37" presStyleLbl="parChTrans1D4" presStyleIdx="12" presStyleCnt="30"/>
      <dgm:spPr/>
      <dgm:t>
        <a:bodyPr/>
        <a:lstStyle/>
        <a:p>
          <a:endParaRPr lang="hu-HU"/>
        </a:p>
      </dgm:t>
    </dgm:pt>
    <dgm:pt modelId="{1BDA8C26-06CA-41CF-A6AA-68EE2833968C}" type="pres">
      <dgm:prSet presAssocID="{1B8E4673-4011-40FA-A3B5-14FAF44613E8}" presName="hierRoot2" presStyleCnt="0">
        <dgm:presLayoutVars>
          <dgm:hierBranch val="init"/>
        </dgm:presLayoutVars>
      </dgm:prSet>
      <dgm:spPr/>
    </dgm:pt>
    <dgm:pt modelId="{EED95F34-917D-4F45-9697-D103903C97AC}" type="pres">
      <dgm:prSet presAssocID="{1B8E4673-4011-40FA-A3B5-14FAF44613E8}" presName="rootComposite" presStyleCnt="0"/>
      <dgm:spPr/>
    </dgm:pt>
    <dgm:pt modelId="{A4F0A761-34E9-4DFF-BCE1-5D186AF532BD}" type="pres">
      <dgm:prSet presAssocID="{1B8E4673-4011-40FA-A3B5-14FAF44613E8}" presName="rootText" presStyleLbl="node4" presStyleIdx="1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D06DADD-909F-42DD-9D27-7850AEAC1B4A}" type="pres">
      <dgm:prSet presAssocID="{1B8E4673-4011-40FA-A3B5-14FAF44613E8}" presName="rootConnector" presStyleLbl="node4" presStyleIdx="12" presStyleCnt="30"/>
      <dgm:spPr/>
      <dgm:t>
        <a:bodyPr/>
        <a:lstStyle/>
        <a:p>
          <a:endParaRPr lang="hu-HU"/>
        </a:p>
      </dgm:t>
    </dgm:pt>
    <dgm:pt modelId="{37DB2C2E-771A-44BF-8217-30D60A41AA33}" type="pres">
      <dgm:prSet presAssocID="{1B8E4673-4011-40FA-A3B5-14FAF44613E8}" presName="hierChild4" presStyleCnt="0"/>
      <dgm:spPr/>
    </dgm:pt>
    <dgm:pt modelId="{5CDB7C04-B558-4159-B4A4-BEBD11F36556}" type="pres">
      <dgm:prSet presAssocID="{1B8E4673-4011-40FA-A3B5-14FAF44613E8}" presName="hierChild5" presStyleCnt="0"/>
      <dgm:spPr/>
    </dgm:pt>
    <dgm:pt modelId="{84E683E0-B6F9-4816-BF0F-433971FB58A7}" type="pres">
      <dgm:prSet presAssocID="{6228FDD5-4077-421F-AF9A-7B630FBF7E15}" presName="Name37" presStyleLbl="parChTrans1D4" presStyleIdx="13" presStyleCnt="30"/>
      <dgm:spPr/>
      <dgm:t>
        <a:bodyPr/>
        <a:lstStyle/>
        <a:p>
          <a:endParaRPr lang="hu-HU"/>
        </a:p>
      </dgm:t>
    </dgm:pt>
    <dgm:pt modelId="{E903FDDB-C24C-40C1-B392-4F5BB170ED7A}" type="pres">
      <dgm:prSet presAssocID="{D0BA93CE-6689-41B2-A177-8363C44113C9}" presName="hierRoot2" presStyleCnt="0">
        <dgm:presLayoutVars>
          <dgm:hierBranch val="init"/>
        </dgm:presLayoutVars>
      </dgm:prSet>
      <dgm:spPr/>
    </dgm:pt>
    <dgm:pt modelId="{D47C83B5-6B73-490D-95B3-C01268BA381F}" type="pres">
      <dgm:prSet presAssocID="{D0BA93CE-6689-41B2-A177-8363C44113C9}" presName="rootComposite" presStyleCnt="0"/>
      <dgm:spPr/>
    </dgm:pt>
    <dgm:pt modelId="{B43A991C-073C-43CE-85E9-306EB2641CDA}" type="pres">
      <dgm:prSet presAssocID="{D0BA93CE-6689-41B2-A177-8363C44113C9}" presName="rootText" presStyleLbl="node4" presStyleIdx="1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6EFC7C0-AEED-4C68-9BA7-1020DB974B09}" type="pres">
      <dgm:prSet presAssocID="{D0BA93CE-6689-41B2-A177-8363C44113C9}" presName="rootConnector" presStyleLbl="node4" presStyleIdx="13" presStyleCnt="30"/>
      <dgm:spPr/>
      <dgm:t>
        <a:bodyPr/>
        <a:lstStyle/>
        <a:p>
          <a:endParaRPr lang="hu-HU"/>
        </a:p>
      </dgm:t>
    </dgm:pt>
    <dgm:pt modelId="{A17C77D9-244D-48D4-B895-2128EF1A8CBF}" type="pres">
      <dgm:prSet presAssocID="{D0BA93CE-6689-41B2-A177-8363C44113C9}" presName="hierChild4" presStyleCnt="0"/>
      <dgm:spPr/>
    </dgm:pt>
    <dgm:pt modelId="{25584ECF-07F1-4F78-AB90-4675D54CCCDC}" type="pres">
      <dgm:prSet presAssocID="{D0BA93CE-6689-41B2-A177-8363C44113C9}" presName="hierChild5" presStyleCnt="0"/>
      <dgm:spPr/>
    </dgm:pt>
    <dgm:pt modelId="{8DB76564-973B-49A0-889D-A15DA1A41837}" type="pres">
      <dgm:prSet presAssocID="{9E29D225-2AB3-4D90-B565-242B5B964D66}" presName="Name37" presStyleLbl="parChTrans1D4" presStyleIdx="14" presStyleCnt="30"/>
      <dgm:spPr/>
      <dgm:t>
        <a:bodyPr/>
        <a:lstStyle/>
        <a:p>
          <a:endParaRPr lang="hu-HU"/>
        </a:p>
      </dgm:t>
    </dgm:pt>
    <dgm:pt modelId="{AB384EA0-D247-4EE4-8483-4ADC166D278B}" type="pres">
      <dgm:prSet presAssocID="{D8DC5BA5-F5BF-4F42-B203-CB9456A45AAD}" presName="hierRoot2" presStyleCnt="0">
        <dgm:presLayoutVars>
          <dgm:hierBranch val="init"/>
        </dgm:presLayoutVars>
      </dgm:prSet>
      <dgm:spPr/>
    </dgm:pt>
    <dgm:pt modelId="{3AA78A4B-FFBF-4EF2-9116-7C8E0CE66AD1}" type="pres">
      <dgm:prSet presAssocID="{D8DC5BA5-F5BF-4F42-B203-CB9456A45AAD}" presName="rootComposite" presStyleCnt="0"/>
      <dgm:spPr/>
    </dgm:pt>
    <dgm:pt modelId="{769B01D5-E73F-473B-A223-6F814FEC9830}" type="pres">
      <dgm:prSet presAssocID="{D8DC5BA5-F5BF-4F42-B203-CB9456A45AAD}" presName="rootText" presStyleLbl="node4" presStyleIdx="1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E3F1F1B-B2F2-4E61-A69A-4236B0ABE4AC}" type="pres">
      <dgm:prSet presAssocID="{D8DC5BA5-F5BF-4F42-B203-CB9456A45AAD}" presName="rootConnector" presStyleLbl="node4" presStyleIdx="14" presStyleCnt="30"/>
      <dgm:spPr/>
      <dgm:t>
        <a:bodyPr/>
        <a:lstStyle/>
        <a:p>
          <a:endParaRPr lang="hu-HU"/>
        </a:p>
      </dgm:t>
    </dgm:pt>
    <dgm:pt modelId="{2248611D-B7DE-4FE8-ADAB-831330AD3538}" type="pres">
      <dgm:prSet presAssocID="{D8DC5BA5-F5BF-4F42-B203-CB9456A45AAD}" presName="hierChild4" presStyleCnt="0"/>
      <dgm:spPr/>
    </dgm:pt>
    <dgm:pt modelId="{D9E7DCE8-15BE-4E3F-A1E7-36EF3A9A03CF}" type="pres">
      <dgm:prSet presAssocID="{D8DC5BA5-F5BF-4F42-B203-CB9456A45AAD}" presName="hierChild5" presStyleCnt="0"/>
      <dgm:spPr/>
    </dgm:pt>
    <dgm:pt modelId="{C93349B9-FEF6-401E-98CF-B1CB4EFF8278}" type="pres">
      <dgm:prSet presAssocID="{12CB8E2B-B1E8-4310-AE81-B7D05BD0BAB7}" presName="Name37" presStyleLbl="parChTrans1D4" presStyleIdx="15" presStyleCnt="30"/>
      <dgm:spPr/>
      <dgm:t>
        <a:bodyPr/>
        <a:lstStyle/>
        <a:p>
          <a:endParaRPr lang="hu-HU"/>
        </a:p>
      </dgm:t>
    </dgm:pt>
    <dgm:pt modelId="{585E6266-2E5B-415C-A619-15A8B3DB4C90}" type="pres">
      <dgm:prSet presAssocID="{E9E3C09C-D29F-4C11-9501-C6CFF3522B36}" presName="hierRoot2" presStyleCnt="0">
        <dgm:presLayoutVars>
          <dgm:hierBranch val="init"/>
        </dgm:presLayoutVars>
      </dgm:prSet>
      <dgm:spPr/>
    </dgm:pt>
    <dgm:pt modelId="{FE470910-61D4-40E0-A75D-AD446457B6F5}" type="pres">
      <dgm:prSet presAssocID="{E9E3C09C-D29F-4C11-9501-C6CFF3522B36}" presName="rootComposite" presStyleCnt="0"/>
      <dgm:spPr/>
    </dgm:pt>
    <dgm:pt modelId="{365D08EA-F1E6-4674-919B-66A6718DCB9F}" type="pres">
      <dgm:prSet presAssocID="{E9E3C09C-D29F-4C11-9501-C6CFF3522B36}" presName="rootText" presStyleLbl="node4" presStyleIdx="1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CCF236C-6BEE-4677-B4EB-249DB7EB65D0}" type="pres">
      <dgm:prSet presAssocID="{E9E3C09C-D29F-4C11-9501-C6CFF3522B36}" presName="rootConnector" presStyleLbl="node4" presStyleIdx="15" presStyleCnt="30"/>
      <dgm:spPr/>
      <dgm:t>
        <a:bodyPr/>
        <a:lstStyle/>
        <a:p>
          <a:endParaRPr lang="hu-HU"/>
        </a:p>
      </dgm:t>
    </dgm:pt>
    <dgm:pt modelId="{9E78DCB9-A033-42CA-B829-0647EF531A8B}" type="pres">
      <dgm:prSet presAssocID="{E9E3C09C-D29F-4C11-9501-C6CFF3522B36}" presName="hierChild4" presStyleCnt="0"/>
      <dgm:spPr/>
    </dgm:pt>
    <dgm:pt modelId="{D16E8C62-A154-48DC-BA5F-46C076CC39A7}" type="pres">
      <dgm:prSet presAssocID="{E9E3C09C-D29F-4C11-9501-C6CFF3522B36}" presName="hierChild5" presStyleCnt="0"/>
      <dgm:spPr/>
    </dgm:pt>
    <dgm:pt modelId="{54E9A93C-D0CE-4BB2-AEBD-A9E7FF9081F0}" type="pres">
      <dgm:prSet presAssocID="{624CF4B5-F4EC-4A92-8565-3B342F2088C9}" presName="Name37" presStyleLbl="parChTrans1D4" presStyleIdx="16" presStyleCnt="30"/>
      <dgm:spPr/>
      <dgm:t>
        <a:bodyPr/>
        <a:lstStyle/>
        <a:p>
          <a:endParaRPr lang="hu-HU"/>
        </a:p>
      </dgm:t>
    </dgm:pt>
    <dgm:pt modelId="{1832D6AE-4889-422E-99E3-21A31A83081E}" type="pres">
      <dgm:prSet presAssocID="{A4E34385-7CA2-4A85-AE5A-8AAD8C826B75}" presName="hierRoot2" presStyleCnt="0">
        <dgm:presLayoutVars>
          <dgm:hierBranch val="init"/>
        </dgm:presLayoutVars>
      </dgm:prSet>
      <dgm:spPr/>
    </dgm:pt>
    <dgm:pt modelId="{512772DE-9914-4F1B-ACD5-F44449B20696}" type="pres">
      <dgm:prSet presAssocID="{A4E34385-7CA2-4A85-AE5A-8AAD8C826B75}" presName="rootComposite" presStyleCnt="0"/>
      <dgm:spPr/>
    </dgm:pt>
    <dgm:pt modelId="{E2C8E6AC-D158-40EC-988B-80E51F9B12CA}" type="pres">
      <dgm:prSet presAssocID="{A4E34385-7CA2-4A85-AE5A-8AAD8C826B75}" presName="rootText" presStyleLbl="node4" presStyleIdx="1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9DE8F6E-97D2-4F0C-BC27-420B8FA60C14}" type="pres">
      <dgm:prSet presAssocID="{A4E34385-7CA2-4A85-AE5A-8AAD8C826B75}" presName="rootConnector" presStyleLbl="node4" presStyleIdx="16" presStyleCnt="30"/>
      <dgm:spPr/>
      <dgm:t>
        <a:bodyPr/>
        <a:lstStyle/>
        <a:p>
          <a:endParaRPr lang="hu-HU"/>
        </a:p>
      </dgm:t>
    </dgm:pt>
    <dgm:pt modelId="{7D067F24-9C1C-4C74-8C75-F6043CFBB8D0}" type="pres">
      <dgm:prSet presAssocID="{A4E34385-7CA2-4A85-AE5A-8AAD8C826B75}" presName="hierChild4" presStyleCnt="0"/>
      <dgm:spPr/>
    </dgm:pt>
    <dgm:pt modelId="{984AFDBC-6792-4584-87C3-51E258824BF0}" type="pres">
      <dgm:prSet presAssocID="{A4E34385-7CA2-4A85-AE5A-8AAD8C826B75}" presName="hierChild5" presStyleCnt="0"/>
      <dgm:spPr/>
    </dgm:pt>
    <dgm:pt modelId="{CCF8C970-C45B-4D68-B9F1-E4007605956D}" type="pres">
      <dgm:prSet presAssocID="{E5E7A833-8CC6-4833-9E1C-7E061F47BD35}" presName="Name37" presStyleLbl="parChTrans1D4" presStyleIdx="17" presStyleCnt="30"/>
      <dgm:spPr/>
      <dgm:t>
        <a:bodyPr/>
        <a:lstStyle/>
        <a:p>
          <a:endParaRPr lang="hu-HU"/>
        </a:p>
      </dgm:t>
    </dgm:pt>
    <dgm:pt modelId="{CDC185E9-850A-49F8-982D-6E8E63156415}" type="pres">
      <dgm:prSet presAssocID="{06499A3E-F06E-4F66-A636-DA93E53C311E}" presName="hierRoot2" presStyleCnt="0">
        <dgm:presLayoutVars>
          <dgm:hierBranch val="init"/>
        </dgm:presLayoutVars>
      </dgm:prSet>
      <dgm:spPr/>
    </dgm:pt>
    <dgm:pt modelId="{4764C828-3E0D-4508-8CD4-2F5EE6E26E42}" type="pres">
      <dgm:prSet presAssocID="{06499A3E-F06E-4F66-A636-DA93E53C311E}" presName="rootComposite" presStyleCnt="0"/>
      <dgm:spPr/>
    </dgm:pt>
    <dgm:pt modelId="{22FC7A39-C24E-46E1-B894-CDA9B873F6C1}" type="pres">
      <dgm:prSet presAssocID="{06499A3E-F06E-4F66-A636-DA93E53C311E}" presName="rootText" presStyleLbl="node4" presStyleIdx="1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725C37A-8852-499F-BFB1-17279765D036}" type="pres">
      <dgm:prSet presAssocID="{06499A3E-F06E-4F66-A636-DA93E53C311E}" presName="rootConnector" presStyleLbl="node4" presStyleIdx="17" presStyleCnt="30"/>
      <dgm:spPr/>
      <dgm:t>
        <a:bodyPr/>
        <a:lstStyle/>
        <a:p>
          <a:endParaRPr lang="hu-HU"/>
        </a:p>
      </dgm:t>
    </dgm:pt>
    <dgm:pt modelId="{61445C1B-DB21-44D1-A6FF-238FFFA3BCDC}" type="pres">
      <dgm:prSet presAssocID="{06499A3E-F06E-4F66-A636-DA93E53C311E}" presName="hierChild4" presStyleCnt="0"/>
      <dgm:spPr/>
    </dgm:pt>
    <dgm:pt modelId="{BFFDBE1A-1A78-438F-B911-753C3280B39A}" type="pres">
      <dgm:prSet presAssocID="{06499A3E-F06E-4F66-A636-DA93E53C311E}" presName="hierChild5" presStyleCnt="0"/>
      <dgm:spPr/>
    </dgm:pt>
    <dgm:pt modelId="{81201364-4042-4420-A558-9793FACEF014}" type="pres">
      <dgm:prSet presAssocID="{F998008A-4733-462C-AEBF-DCF6FC325B45}" presName="Name37" presStyleLbl="parChTrans1D4" presStyleIdx="18" presStyleCnt="30"/>
      <dgm:spPr/>
      <dgm:t>
        <a:bodyPr/>
        <a:lstStyle/>
        <a:p>
          <a:endParaRPr lang="hu-HU"/>
        </a:p>
      </dgm:t>
    </dgm:pt>
    <dgm:pt modelId="{6E2C41F4-54D4-410B-9C79-08A4E4788A34}" type="pres">
      <dgm:prSet presAssocID="{38EA08A9-8F24-490B-BDF8-29F7E2F9010C}" presName="hierRoot2" presStyleCnt="0">
        <dgm:presLayoutVars>
          <dgm:hierBranch val="init"/>
        </dgm:presLayoutVars>
      </dgm:prSet>
      <dgm:spPr/>
    </dgm:pt>
    <dgm:pt modelId="{53DB8717-7742-4F12-9C84-F554A4F2E883}" type="pres">
      <dgm:prSet presAssocID="{38EA08A9-8F24-490B-BDF8-29F7E2F9010C}" presName="rootComposite" presStyleCnt="0"/>
      <dgm:spPr/>
    </dgm:pt>
    <dgm:pt modelId="{F395F60A-39EA-4DE2-B756-F1CE3119B939}" type="pres">
      <dgm:prSet presAssocID="{38EA08A9-8F24-490B-BDF8-29F7E2F9010C}" presName="rootText" presStyleLbl="node4" presStyleIdx="1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ACA7D24-F3E0-4F10-9897-46DFAA3B0542}" type="pres">
      <dgm:prSet presAssocID="{38EA08A9-8F24-490B-BDF8-29F7E2F9010C}" presName="rootConnector" presStyleLbl="node4" presStyleIdx="18" presStyleCnt="30"/>
      <dgm:spPr/>
      <dgm:t>
        <a:bodyPr/>
        <a:lstStyle/>
        <a:p>
          <a:endParaRPr lang="hu-HU"/>
        </a:p>
      </dgm:t>
    </dgm:pt>
    <dgm:pt modelId="{452F153E-D876-45F8-98A6-49E10D4F64A3}" type="pres">
      <dgm:prSet presAssocID="{38EA08A9-8F24-490B-BDF8-29F7E2F9010C}" presName="hierChild4" presStyleCnt="0"/>
      <dgm:spPr/>
    </dgm:pt>
    <dgm:pt modelId="{CCA605DB-1048-4CB2-A80F-3CE33B31FE5C}" type="pres">
      <dgm:prSet presAssocID="{38EA08A9-8F24-490B-BDF8-29F7E2F9010C}" presName="hierChild5" presStyleCnt="0"/>
      <dgm:spPr/>
    </dgm:pt>
    <dgm:pt modelId="{A7AB3F6A-75B0-4794-A85B-4981E496CEEF}" type="pres">
      <dgm:prSet presAssocID="{A5B4F52C-FE01-40ED-9169-599BC8E80279}" presName="Name37" presStyleLbl="parChTrans1D4" presStyleIdx="19" presStyleCnt="30"/>
      <dgm:spPr/>
      <dgm:t>
        <a:bodyPr/>
        <a:lstStyle/>
        <a:p>
          <a:endParaRPr lang="hu-HU"/>
        </a:p>
      </dgm:t>
    </dgm:pt>
    <dgm:pt modelId="{849FEDC5-8157-41DC-B886-8A517C2A18D5}" type="pres">
      <dgm:prSet presAssocID="{858E5823-BD8B-4815-9674-81E0858D7537}" presName="hierRoot2" presStyleCnt="0">
        <dgm:presLayoutVars>
          <dgm:hierBranch val="init"/>
        </dgm:presLayoutVars>
      </dgm:prSet>
      <dgm:spPr/>
    </dgm:pt>
    <dgm:pt modelId="{7F59A82E-93AB-48B8-B0A7-4E809AB9D78E}" type="pres">
      <dgm:prSet presAssocID="{858E5823-BD8B-4815-9674-81E0858D7537}" presName="rootComposite" presStyleCnt="0"/>
      <dgm:spPr/>
    </dgm:pt>
    <dgm:pt modelId="{2140E3FB-3A0D-46FD-A8CE-E9B7087FDAB1}" type="pres">
      <dgm:prSet presAssocID="{858E5823-BD8B-4815-9674-81E0858D7537}" presName="rootText" presStyleLbl="node4" presStyleIdx="1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F8921EC-8E85-414F-9CA8-1CE3086F324B}" type="pres">
      <dgm:prSet presAssocID="{858E5823-BD8B-4815-9674-81E0858D7537}" presName="rootConnector" presStyleLbl="node4" presStyleIdx="19" presStyleCnt="30"/>
      <dgm:spPr/>
      <dgm:t>
        <a:bodyPr/>
        <a:lstStyle/>
        <a:p>
          <a:endParaRPr lang="hu-HU"/>
        </a:p>
      </dgm:t>
    </dgm:pt>
    <dgm:pt modelId="{D92A9923-89BB-488F-99D3-501D05A70881}" type="pres">
      <dgm:prSet presAssocID="{858E5823-BD8B-4815-9674-81E0858D7537}" presName="hierChild4" presStyleCnt="0"/>
      <dgm:spPr/>
    </dgm:pt>
    <dgm:pt modelId="{C0B7051C-DFA9-4101-95C0-E6AF691EBF4A}" type="pres">
      <dgm:prSet presAssocID="{858E5823-BD8B-4815-9674-81E0858D7537}" presName="hierChild5" presStyleCnt="0"/>
      <dgm:spPr/>
    </dgm:pt>
    <dgm:pt modelId="{FE23CACC-FB98-4C97-9E14-9F640699559F}" type="pres">
      <dgm:prSet presAssocID="{94F2711F-7534-4C28-80CC-0E6BA9192006}" presName="hierChild5" presStyleCnt="0"/>
      <dgm:spPr/>
    </dgm:pt>
    <dgm:pt modelId="{A2EAE9E3-F41F-477A-8F55-AC6A9CA1A935}" type="pres">
      <dgm:prSet presAssocID="{2D52DBF6-8541-4FCD-BE31-96BA429293C2}" presName="Name35" presStyleLbl="parChTrans1D3" presStyleIdx="5" presStyleCnt="9"/>
      <dgm:spPr/>
      <dgm:t>
        <a:bodyPr/>
        <a:lstStyle/>
        <a:p>
          <a:endParaRPr lang="hu-HU"/>
        </a:p>
      </dgm:t>
    </dgm:pt>
    <dgm:pt modelId="{28D28D1B-A25E-41D7-8121-33D682948881}" type="pres">
      <dgm:prSet presAssocID="{ECD894E4-27B4-4BF6-AF53-03686E45D45D}" presName="hierRoot2" presStyleCnt="0">
        <dgm:presLayoutVars>
          <dgm:hierBranch val="r"/>
        </dgm:presLayoutVars>
      </dgm:prSet>
      <dgm:spPr/>
    </dgm:pt>
    <dgm:pt modelId="{2A3B9F35-9F42-4ABF-97DA-2118CE7BB21A}" type="pres">
      <dgm:prSet presAssocID="{ECD894E4-27B4-4BF6-AF53-03686E45D45D}" presName="rootComposite" presStyleCnt="0"/>
      <dgm:spPr/>
    </dgm:pt>
    <dgm:pt modelId="{98A7D602-4F4A-4A56-8521-1F0F25D6FDD4}" type="pres">
      <dgm:prSet presAssocID="{ECD894E4-27B4-4BF6-AF53-03686E45D45D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7571AA6-E841-438C-BDA8-24FDB75B0367}" type="pres">
      <dgm:prSet presAssocID="{ECD894E4-27B4-4BF6-AF53-03686E45D45D}" presName="rootConnector" presStyleLbl="node3" presStyleIdx="5" presStyleCnt="9"/>
      <dgm:spPr/>
      <dgm:t>
        <a:bodyPr/>
        <a:lstStyle/>
        <a:p>
          <a:endParaRPr lang="hu-HU"/>
        </a:p>
      </dgm:t>
    </dgm:pt>
    <dgm:pt modelId="{AFDC3BDB-546A-41DE-B01B-9512201B701F}" type="pres">
      <dgm:prSet presAssocID="{ECD894E4-27B4-4BF6-AF53-03686E45D45D}" presName="hierChild4" presStyleCnt="0"/>
      <dgm:spPr/>
    </dgm:pt>
    <dgm:pt modelId="{1A7D5E70-76F5-41CC-BF60-8EBC68020F82}" type="pres">
      <dgm:prSet presAssocID="{65CE6519-4D2D-4CAB-8A01-80EA69051CAF}" presName="Name50" presStyleLbl="parChTrans1D4" presStyleIdx="20" presStyleCnt="30"/>
      <dgm:spPr/>
      <dgm:t>
        <a:bodyPr/>
        <a:lstStyle/>
        <a:p>
          <a:endParaRPr lang="hu-HU"/>
        </a:p>
      </dgm:t>
    </dgm:pt>
    <dgm:pt modelId="{1386B423-114B-4137-94BC-1D2AE38A99F4}" type="pres">
      <dgm:prSet presAssocID="{B0D52C9F-7795-4054-925A-07674BFFC903}" presName="hierRoot2" presStyleCnt="0">
        <dgm:presLayoutVars>
          <dgm:hierBranch val="init"/>
        </dgm:presLayoutVars>
      </dgm:prSet>
      <dgm:spPr/>
    </dgm:pt>
    <dgm:pt modelId="{E002AC7D-A23B-49A3-AC08-5480526985CE}" type="pres">
      <dgm:prSet presAssocID="{B0D52C9F-7795-4054-925A-07674BFFC903}" presName="rootComposite" presStyleCnt="0"/>
      <dgm:spPr/>
    </dgm:pt>
    <dgm:pt modelId="{17872530-507D-4B41-94EB-85B7C7CE84C5}" type="pres">
      <dgm:prSet presAssocID="{B0D52C9F-7795-4054-925A-07674BFFC903}" presName="rootText" presStyleLbl="node4" presStyleIdx="2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5B4C47B-7801-4647-9871-65AF076113C9}" type="pres">
      <dgm:prSet presAssocID="{B0D52C9F-7795-4054-925A-07674BFFC903}" presName="rootConnector" presStyleLbl="node4" presStyleIdx="20" presStyleCnt="30"/>
      <dgm:spPr/>
      <dgm:t>
        <a:bodyPr/>
        <a:lstStyle/>
        <a:p>
          <a:endParaRPr lang="hu-HU"/>
        </a:p>
      </dgm:t>
    </dgm:pt>
    <dgm:pt modelId="{41DA1B89-9C10-487B-A020-30D25CFFD8FE}" type="pres">
      <dgm:prSet presAssocID="{B0D52C9F-7795-4054-925A-07674BFFC903}" presName="hierChild4" presStyleCnt="0"/>
      <dgm:spPr/>
    </dgm:pt>
    <dgm:pt modelId="{2C3C5487-7114-4BBF-A070-3AEEBBCFB740}" type="pres">
      <dgm:prSet presAssocID="{B0D52C9F-7795-4054-925A-07674BFFC903}" presName="hierChild5" presStyleCnt="0"/>
      <dgm:spPr/>
    </dgm:pt>
    <dgm:pt modelId="{D54C19AF-62A2-43AC-AB65-4305D3C8A8A7}" type="pres">
      <dgm:prSet presAssocID="{3A3E920C-4BB5-466C-9A79-A1CBAF376437}" presName="Name50" presStyleLbl="parChTrans1D4" presStyleIdx="21" presStyleCnt="30"/>
      <dgm:spPr/>
      <dgm:t>
        <a:bodyPr/>
        <a:lstStyle/>
        <a:p>
          <a:endParaRPr lang="hu-HU"/>
        </a:p>
      </dgm:t>
    </dgm:pt>
    <dgm:pt modelId="{2E4D3B53-F245-4464-9DBC-C23C9B965DC5}" type="pres">
      <dgm:prSet presAssocID="{58488F36-9EC5-4622-A774-28DDA5F7BDD9}" presName="hierRoot2" presStyleCnt="0">
        <dgm:presLayoutVars>
          <dgm:hierBranch val="init"/>
        </dgm:presLayoutVars>
      </dgm:prSet>
      <dgm:spPr/>
    </dgm:pt>
    <dgm:pt modelId="{8A01478B-5E96-4BB6-B2FD-09F6A9D79859}" type="pres">
      <dgm:prSet presAssocID="{58488F36-9EC5-4622-A774-28DDA5F7BDD9}" presName="rootComposite" presStyleCnt="0"/>
      <dgm:spPr/>
    </dgm:pt>
    <dgm:pt modelId="{DA6C0197-F0FC-4B38-AD55-FC2935B9DAF3}" type="pres">
      <dgm:prSet presAssocID="{58488F36-9EC5-4622-A774-28DDA5F7BDD9}" presName="rootText" presStyleLbl="node4" presStyleIdx="21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909A12A-9F78-42FC-8029-9431B17286D7}" type="pres">
      <dgm:prSet presAssocID="{58488F36-9EC5-4622-A774-28DDA5F7BDD9}" presName="rootConnector" presStyleLbl="node4" presStyleIdx="21" presStyleCnt="30"/>
      <dgm:spPr/>
      <dgm:t>
        <a:bodyPr/>
        <a:lstStyle/>
        <a:p>
          <a:endParaRPr lang="hu-HU"/>
        </a:p>
      </dgm:t>
    </dgm:pt>
    <dgm:pt modelId="{9BD89614-2CA5-4114-BEEF-0A0360178723}" type="pres">
      <dgm:prSet presAssocID="{58488F36-9EC5-4622-A774-28DDA5F7BDD9}" presName="hierChild4" presStyleCnt="0"/>
      <dgm:spPr/>
    </dgm:pt>
    <dgm:pt modelId="{F4EC9FF7-4CC1-4321-9C2C-3F0B32929259}" type="pres">
      <dgm:prSet presAssocID="{58488F36-9EC5-4622-A774-28DDA5F7BDD9}" presName="hierChild5" presStyleCnt="0"/>
      <dgm:spPr/>
    </dgm:pt>
    <dgm:pt modelId="{EF509D37-8911-45B2-9CD6-F9611CF16763}" type="pres">
      <dgm:prSet presAssocID="{ECD894E4-27B4-4BF6-AF53-03686E45D45D}" presName="hierChild5" presStyleCnt="0"/>
      <dgm:spPr/>
    </dgm:pt>
    <dgm:pt modelId="{B13D6EE2-0A9D-442D-BEDD-8DB0CFAEE72F}" type="pres">
      <dgm:prSet presAssocID="{1105BD15-C6C3-444F-9939-76809656ECBB}" presName="Name35" presStyleLbl="parChTrans1D3" presStyleIdx="6" presStyleCnt="9"/>
      <dgm:spPr/>
      <dgm:t>
        <a:bodyPr/>
        <a:lstStyle/>
        <a:p>
          <a:endParaRPr lang="hu-HU"/>
        </a:p>
      </dgm:t>
    </dgm:pt>
    <dgm:pt modelId="{B36BD2C9-23F2-4B74-8242-C6A5351DA10C}" type="pres">
      <dgm:prSet presAssocID="{8E573893-18A3-4CF6-B1F7-BF6247F7CBE5}" presName="hierRoot2" presStyleCnt="0">
        <dgm:presLayoutVars>
          <dgm:hierBranch val="r"/>
        </dgm:presLayoutVars>
      </dgm:prSet>
      <dgm:spPr/>
    </dgm:pt>
    <dgm:pt modelId="{5FEE7386-38D4-4F49-8D22-5F6E9AD900FC}" type="pres">
      <dgm:prSet presAssocID="{8E573893-18A3-4CF6-B1F7-BF6247F7CBE5}" presName="rootComposite" presStyleCnt="0"/>
      <dgm:spPr/>
    </dgm:pt>
    <dgm:pt modelId="{760F0679-C8D6-4A3E-A954-604ED9B633E3}" type="pres">
      <dgm:prSet presAssocID="{8E573893-18A3-4CF6-B1F7-BF6247F7CBE5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189BBF7-C1CF-474E-87E6-743C98ED1D01}" type="pres">
      <dgm:prSet presAssocID="{8E573893-18A3-4CF6-B1F7-BF6247F7CBE5}" presName="rootConnector" presStyleLbl="node3" presStyleIdx="6" presStyleCnt="9"/>
      <dgm:spPr/>
      <dgm:t>
        <a:bodyPr/>
        <a:lstStyle/>
        <a:p>
          <a:endParaRPr lang="hu-HU"/>
        </a:p>
      </dgm:t>
    </dgm:pt>
    <dgm:pt modelId="{DC3D14AC-A971-49FD-B154-D1AE06ACE080}" type="pres">
      <dgm:prSet presAssocID="{8E573893-18A3-4CF6-B1F7-BF6247F7CBE5}" presName="hierChild4" presStyleCnt="0"/>
      <dgm:spPr/>
    </dgm:pt>
    <dgm:pt modelId="{B6B06EF5-A717-4D0A-B05D-0F502C7A6FBC}" type="pres">
      <dgm:prSet presAssocID="{9831ED5C-8AF0-45B0-B75C-75EA6C3EEAE1}" presName="Name50" presStyleLbl="parChTrans1D4" presStyleIdx="22" presStyleCnt="30"/>
      <dgm:spPr/>
      <dgm:t>
        <a:bodyPr/>
        <a:lstStyle/>
        <a:p>
          <a:endParaRPr lang="hu-HU"/>
        </a:p>
      </dgm:t>
    </dgm:pt>
    <dgm:pt modelId="{BBD2BF8C-903E-493B-85FD-E6B297D02D26}" type="pres">
      <dgm:prSet presAssocID="{35731F05-B707-42FF-B4D7-0280888A9E23}" presName="hierRoot2" presStyleCnt="0">
        <dgm:presLayoutVars>
          <dgm:hierBranch val="init"/>
        </dgm:presLayoutVars>
      </dgm:prSet>
      <dgm:spPr/>
    </dgm:pt>
    <dgm:pt modelId="{DD7BB2C1-39C4-4B56-94FA-24D3ABD52C97}" type="pres">
      <dgm:prSet presAssocID="{35731F05-B707-42FF-B4D7-0280888A9E23}" presName="rootComposite" presStyleCnt="0"/>
      <dgm:spPr/>
    </dgm:pt>
    <dgm:pt modelId="{636F88B2-6923-4923-A348-E8C162EBB17D}" type="pres">
      <dgm:prSet presAssocID="{35731F05-B707-42FF-B4D7-0280888A9E23}" presName="rootText" presStyleLbl="node4" presStyleIdx="2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214D594-7E38-46F4-8980-9605838B970F}" type="pres">
      <dgm:prSet presAssocID="{35731F05-B707-42FF-B4D7-0280888A9E23}" presName="rootConnector" presStyleLbl="node4" presStyleIdx="22" presStyleCnt="30"/>
      <dgm:spPr/>
      <dgm:t>
        <a:bodyPr/>
        <a:lstStyle/>
        <a:p>
          <a:endParaRPr lang="hu-HU"/>
        </a:p>
      </dgm:t>
    </dgm:pt>
    <dgm:pt modelId="{89F5CEAB-3896-4B8A-9F95-7CFF9A46B515}" type="pres">
      <dgm:prSet presAssocID="{35731F05-B707-42FF-B4D7-0280888A9E23}" presName="hierChild4" presStyleCnt="0"/>
      <dgm:spPr/>
    </dgm:pt>
    <dgm:pt modelId="{8D85F512-243E-4A66-B835-2B0B00E5E060}" type="pres">
      <dgm:prSet presAssocID="{35731F05-B707-42FF-B4D7-0280888A9E23}" presName="hierChild5" presStyleCnt="0"/>
      <dgm:spPr/>
    </dgm:pt>
    <dgm:pt modelId="{B7D228CD-88B1-4EDD-91C0-5598D177492E}" type="pres">
      <dgm:prSet presAssocID="{5C98DFCE-EEEB-4DFF-837E-B3F71C60A803}" presName="Name50" presStyleLbl="parChTrans1D4" presStyleIdx="23" presStyleCnt="30"/>
      <dgm:spPr/>
      <dgm:t>
        <a:bodyPr/>
        <a:lstStyle/>
        <a:p>
          <a:endParaRPr lang="hu-HU"/>
        </a:p>
      </dgm:t>
    </dgm:pt>
    <dgm:pt modelId="{C7C942E9-3832-4B41-B61E-48CC751A9504}" type="pres">
      <dgm:prSet presAssocID="{6B583C88-4B99-4252-8D91-223C94430896}" presName="hierRoot2" presStyleCnt="0">
        <dgm:presLayoutVars>
          <dgm:hierBranch val="init"/>
        </dgm:presLayoutVars>
      </dgm:prSet>
      <dgm:spPr/>
    </dgm:pt>
    <dgm:pt modelId="{F8DE4240-21B2-4D9F-BC61-40077420098A}" type="pres">
      <dgm:prSet presAssocID="{6B583C88-4B99-4252-8D91-223C94430896}" presName="rootComposite" presStyleCnt="0"/>
      <dgm:spPr/>
    </dgm:pt>
    <dgm:pt modelId="{B1CC3207-E125-459B-B742-5D53088B5571}" type="pres">
      <dgm:prSet presAssocID="{6B583C88-4B99-4252-8D91-223C94430896}" presName="rootText" presStyleLbl="node4" presStyleIdx="2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7BEC9A5-0B50-4117-8811-2B9D039E058D}" type="pres">
      <dgm:prSet presAssocID="{6B583C88-4B99-4252-8D91-223C94430896}" presName="rootConnector" presStyleLbl="node4" presStyleIdx="23" presStyleCnt="30"/>
      <dgm:spPr/>
      <dgm:t>
        <a:bodyPr/>
        <a:lstStyle/>
        <a:p>
          <a:endParaRPr lang="hu-HU"/>
        </a:p>
      </dgm:t>
    </dgm:pt>
    <dgm:pt modelId="{D9AA8724-A3BB-4FEF-AF9A-A204C4A86C89}" type="pres">
      <dgm:prSet presAssocID="{6B583C88-4B99-4252-8D91-223C94430896}" presName="hierChild4" presStyleCnt="0"/>
      <dgm:spPr/>
    </dgm:pt>
    <dgm:pt modelId="{DC46BA58-AFBD-4476-95A6-4E33EB444D9C}" type="pres">
      <dgm:prSet presAssocID="{6B583C88-4B99-4252-8D91-223C94430896}" presName="hierChild5" presStyleCnt="0"/>
      <dgm:spPr/>
    </dgm:pt>
    <dgm:pt modelId="{A29773B2-51EE-41F6-85C3-B36A61F56187}" type="pres">
      <dgm:prSet presAssocID="{8D898A69-F181-4A48-BFC4-757423082635}" presName="Name50" presStyleLbl="parChTrans1D4" presStyleIdx="24" presStyleCnt="30"/>
      <dgm:spPr/>
      <dgm:t>
        <a:bodyPr/>
        <a:lstStyle/>
        <a:p>
          <a:endParaRPr lang="hu-HU"/>
        </a:p>
      </dgm:t>
    </dgm:pt>
    <dgm:pt modelId="{54B956E1-BEED-41A2-9F10-8526CF1998FD}" type="pres">
      <dgm:prSet presAssocID="{6ADB6D49-241D-419B-8C0E-A30E65828ED7}" presName="hierRoot2" presStyleCnt="0">
        <dgm:presLayoutVars>
          <dgm:hierBranch val="init"/>
        </dgm:presLayoutVars>
      </dgm:prSet>
      <dgm:spPr/>
    </dgm:pt>
    <dgm:pt modelId="{400C49CF-9C89-497D-AE91-B3BCEFF723AA}" type="pres">
      <dgm:prSet presAssocID="{6ADB6D49-241D-419B-8C0E-A30E65828ED7}" presName="rootComposite" presStyleCnt="0"/>
      <dgm:spPr/>
    </dgm:pt>
    <dgm:pt modelId="{7095A98C-50F3-4E93-8764-08E159D0C636}" type="pres">
      <dgm:prSet presAssocID="{6ADB6D49-241D-419B-8C0E-A30E65828ED7}" presName="rootText" presStyleLbl="node4" presStyleIdx="2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A2593D0-6A32-461F-B6A3-0FA8FAED0DBD}" type="pres">
      <dgm:prSet presAssocID="{6ADB6D49-241D-419B-8C0E-A30E65828ED7}" presName="rootConnector" presStyleLbl="node4" presStyleIdx="24" presStyleCnt="30"/>
      <dgm:spPr/>
      <dgm:t>
        <a:bodyPr/>
        <a:lstStyle/>
        <a:p>
          <a:endParaRPr lang="hu-HU"/>
        </a:p>
      </dgm:t>
    </dgm:pt>
    <dgm:pt modelId="{2043B74D-845C-4180-95FE-94253B34233A}" type="pres">
      <dgm:prSet presAssocID="{6ADB6D49-241D-419B-8C0E-A30E65828ED7}" presName="hierChild4" presStyleCnt="0"/>
      <dgm:spPr/>
    </dgm:pt>
    <dgm:pt modelId="{565964C3-284E-4C7A-90F5-DB284EABB124}" type="pres">
      <dgm:prSet presAssocID="{6ADB6D49-241D-419B-8C0E-A30E65828ED7}" presName="hierChild5" presStyleCnt="0"/>
      <dgm:spPr/>
    </dgm:pt>
    <dgm:pt modelId="{2ABBD1B2-EF4C-4351-9FAE-D392EA4FAFE7}" type="pres">
      <dgm:prSet presAssocID="{E3332E09-CA05-4B91-856B-2866386740A2}" presName="Name50" presStyleLbl="parChTrans1D4" presStyleIdx="25" presStyleCnt="30"/>
      <dgm:spPr/>
      <dgm:t>
        <a:bodyPr/>
        <a:lstStyle/>
        <a:p>
          <a:endParaRPr lang="hu-HU"/>
        </a:p>
      </dgm:t>
    </dgm:pt>
    <dgm:pt modelId="{89618B51-E33C-453D-9A23-051FE1C14BE4}" type="pres">
      <dgm:prSet presAssocID="{2ED360F5-D6BA-4FAC-8B73-35E278D46C84}" presName="hierRoot2" presStyleCnt="0">
        <dgm:presLayoutVars>
          <dgm:hierBranch val="init"/>
        </dgm:presLayoutVars>
      </dgm:prSet>
      <dgm:spPr/>
    </dgm:pt>
    <dgm:pt modelId="{6CA2F568-A494-4335-945C-678787105569}" type="pres">
      <dgm:prSet presAssocID="{2ED360F5-D6BA-4FAC-8B73-35E278D46C84}" presName="rootComposite" presStyleCnt="0"/>
      <dgm:spPr/>
    </dgm:pt>
    <dgm:pt modelId="{FF73B095-9E70-4218-9480-BD4619A83992}" type="pres">
      <dgm:prSet presAssocID="{2ED360F5-D6BA-4FAC-8B73-35E278D46C84}" presName="rootText" presStyleLbl="node4" presStyleIdx="2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9A1B7D3-268E-4AB1-BB53-3D810D6490F7}" type="pres">
      <dgm:prSet presAssocID="{2ED360F5-D6BA-4FAC-8B73-35E278D46C84}" presName="rootConnector" presStyleLbl="node4" presStyleIdx="25" presStyleCnt="30"/>
      <dgm:spPr/>
      <dgm:t>
        <a:bodyPr/>
        <a:lstStyle/>
        <a:p>
          <a:endParaRPr lang="hu-HU"/>
        </a:p>
      </dgm:t>
    </dgm:pt>
    <dgm:pt modelId="{74041DA7-E3E6-497A-B1CF-48AEBEEB1EAB}" type="pres">
      <dgm:prSet presAssocID="{2ED360F5-D6BA-4FAC-8B73-35E278D46C84}" presName="hierChild4" presStyleCnt="0"/>
      <dgm:spPr/>
    </dgm:pt>
    <dgm:pt modelId="{9C1A31AF-E57D-40E1-8441-4D65F8D76825}" type="pres">
      <dgm:prSet presAssocID="{2ED360F5-D6BA-4FAC-8B73-35E278D46C84}" presName="hierChild5" presStyleCnt="0"/>
      <dgm:spPr/>
    </dgm:pt>
    <dgm:pt modelId="{1F6B31EA-3B5A-40F5-B3AB-76D709AD04AA}" type="pres">
      <dgm:prSet presAssocID="{DDB5F2E6-D24C-4C09-8226-46E4B1108138}" presName="Name50" presStyleLbl="parChTrans1D4" presStyleIdx="26" presStyleCnt="30"/>
      <dgm:spPr/>
      <dgm:t>
        <a:bodyPr/>
        <a:lstStyle/>
        <a:p>
          <a:endParaRPr lang="hu-HU"/>
        </a:p>
      </dgm:t>
    </dgm:pt>
    <dgm:pt modelId="{511BF5EE-8401-4F39-96D2-9784B44F9F9D}" type="pres">
      <dgm:prSet presAssocID="{2BEE74F2-5A6D-461A-9586-E7C082BD53F4}" presName="hierRoot2" presStyleCnt="0">
        <dgm:presLayoutVars>
          <dgm:hierBranch val="init"/>
        </dgm:presLayoutVars>
      </dgm:prSet>
      <dgm:spPr/>
    </dgm:pt>
    <dgm:pt modelId="{774D5052-BE72-4596-A335-B3EC8F02C5CC}" type="pres">
      <dgm:prSet presAssocID="{2BEE74F2-5A6D-461A-9586-E7C082BD53F4}" presName="rootComposite" presStyleCnt="0"/>
      <dgm:spPr/>
    </dgm:pt>
    <dgm:pt modelId="{44BEAEBC-2F2A-4EF5-B02E-C218CDDD31A2}" type="pres">
      <dgm:prSet presAssocID="{2BEE74F2-5A6D-461A-9586-E7C082BD53F4}" presName="rootText" presStyleLbl="node4" presStyleIdx="2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9A3FABD-3303-43F7-BCD3-26C319D1D2DC}" type="pres">
      <dgm:prSet presAssocID="{2BEE74F2-5A6D-461A-9586-E7C082BD53F4}" presName="rootConnector" presStyleLbl="node4" presStyleIdx="26" presStyleCnt="30"/>
      <dgm:spPr/>
      <dgm:t>
        <a:bodyPr/>
        <a:lstStyle/>
        <a:p>
          <a:endParaRPr lang="hu-HU"/>
        </a:p>
      </dgm:t>
    </dgm:pt>
    <dgm:pt modelId="{4D8622D4-2EF9-4CFF-9EDA-6A7DC692AB19}" type="pres">
      <dgm:prSet presAssocID="{2BEE74F2-5A6D-461A-9586-E7C082BD53F4}" presName="hierChild4" presStyleCnt="0"/>
      <dgm:spPr/>
    </dgm:pt>
    <dgm:pt modelId="{8ECE2175-7E49-4EAE-8F00-5AE2E1F869E1}" type="pres">
      <dgm:prSet presAssocID="{2BEE74F2-5A6D-461A-9586-E7C082BD53F4}" presName="hierChild5" presStyleCnt="0"/>
      <dgm:spPr/>
    </dgm:pt>
    <dgm:pt modelId="{6F52158A-A660-40B4-936F-38992F088F6A}" type="pres">
      <dgm:prSet presAssocID="{337E82F8-0FBF-4B1A-B25C-324BB84FDD31}" presName="Name50" presStyleLbl="parChTrans1D4" presStyleIdx="27" presStyleCnt="30"/>
      <dgm:spPr/>
      <dgm:t>
        <a:bodyPr/>
        <a:lstStyle/>
        <a:p>
          <a:endParaRPr lang="hu-HU"/>
        </a:p>
      </dgm:t>
    </dgm:pt>
    <dgm:pt modelId="{442BC023-3086-472F-B9EE-9E3432142728}" type="pres">
      <dgm:prSet presAssocID="{CC80DFB2-79D7-4472-B9B5-D0BBF3F14DAE}" presName="hierRoot2" presStyleCnt="0">
        <dgm:presLayoutVars>
          <dgm:hierBranch val="init"/>
        </dgm:presLayoutVars>
      </dgm:prSet>
      <dgm:spPr/>
    </dgm:pt>
    <dgm:pt modelId="{576BFF87-D3BE-40EF-9A59-B1306E69A319}" type="pres">
      <dgm:prSet presAssocID="{CC80DFB2-79D7-4472-B9B5-D0BBF3F14DAE}" presName="rootComposite" presStyleCnt="0"/>
      <dgm:spPr/>
    </dgm:pt>
    <dgm:pt modelId="{074D724B-4333-46F4-92E2-3C17B5E7B294}" type="pres">
      <dgm:prSet presAssocID="{CC80DFB2-79D7-4472-B9B5-D0BBF3F14DAE}" presName="rootText" presStyleLbl="node4" presStyleIdx="2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1DF4C019-BB89-4CC0-B47E-4F288A6A92F1}" type="pres">
      <dgm:prSet presAssocID="{CC80DFB2-79D7-4472-B9B5-D0BBF3F14DAE}" presName="rootConnector" presStyleLbl="node4" presStyleIdx="27" presStyleCnt="30"/>
      <dgm:spPr/>
      <dgm:t>
        <a:bodyPr/>
        <a:lstStyle/>
        <a:p>
          <a:endParaRPr lang="hu-HU"/>
        </a:p>
      </dgm:t>
    </dgm:pt>
    <dgm:pt modelId="{43D9968A-46D8-4A3F-82F4-FBB56BDE6788}" type="pres">
      <dgm:prSet presAssocID="{CC80DFB2-79D7-4472-B9B5-D0BBF3F14DAE}" presName="hierChild4" presStyleCnt="0"/>
      <dgm:spPr/>
    </dgm:pt>
    <dgm:pt modelId="{AEF03589-2710-4412-8EA7-D797DB809F42}" type="pres">
      <dgm:prSet presAssocID="{CC80DFB2-79D7-4472-B9B5-D0BBF3F14DAE}" presName="hierChild5" presStyleCnt="0"/>
      <dgm:spPr/>
    </dgm:pt>
    <dgm:pt modelId="{2EBC74B0-7137-4369-9F52-CFF24E7339E9}" type="pres">
      <dgm:prSet presAssocID="{8E573893-18A3-4CF6-B1F7-BF6247F7CBE5}" presName="hierChild5" presStyleCnt="0"/>
      <dgm:spPr/>
    </dgm:pt>
    <dgm:pt modelId="{659F81BC-34DF-4DE7-89DF-57518948F4DD}" type="pres">
      <dgm:prSet presAssocID="{21B9A98D-1170-4BA3-AF92-FF0B6119546C}" presName="Name35" presStyleLbl="parChTrans1D3" presStyleIdx="7" presStyleCnt="9"/>
      <dgm:spPr/>
      <dgm:t>
        <a:bodyPr/>
        <a:lstStyle/>
        <a:p>
          <a:endParaRPr lang="hu-HU"/>
        </a:p>
      </dgm:t>
    </dgm:pt>
    <dgm:pt modelId="{4F0A4AE1-47C0-45DE-83D8-1E2893A4260B}" type="pres">
      <dgm:prSet presAssocID="{61577A03-5A18-4B65-B357-F73DC6BD6BDA}" presName="hierRoot2" presStyleCnt="0">
        <dgm:presLayoutVars>
          <dgm:hierBranch val="r"/>
        </dgm:presLayoutVars>
      </dgm:prSet>
      <dgm:spPr/>
    </dgm:pt>
    <dgm:pt modelId="{E16D1D85-2F36-4C7A-BA95-36A3B9AC4375}" type="pres">
      <dgm:prSet presAssocID="{61577A03-5A18-4B65-B357-F73DC6BD6BDA}" presName="rootComposite" presStyleCnt="0"/>
      <dgm:spPr/>
    </dgm:pt>
    <dgm:pt modelId="{CF445DEF-64B7-45FB-8B1D-2A944B67FE07}" type="pres">
      <dgm:prSet presAssocID="{61577A03-5A18-4B65-B357-F73DC6BD6BDA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C7E5DFC-D5B6-4590-A0E7-CCA4D8A4504C}" type="pres">
      <dgm:prSet presAssocID="{61577A03-5A18-4B65-B357-F73DC6BD6BDA}" presName="rootConnector" presStyleLbl="node3" presStyleIdx="7" presStyleCnt="9"/>
      <dgm:spPr/>
      <dgm:t>
        <a:bodyPr/>
        <a:lstStyle/>
        <a:p>
          <a:endParaRPr lang="hu-HU"/>
        </a:p>
      </dgm:t>
    </dgm:pt>
    <dgm:pt modelId="{0C07BAEE-AF0E-4314-B988-C924738966E3}" type="pres">
      <dgm:prSet presAssocID="{61577A03-5A18-4B65-B357-F73DC6BD6BDA}" presName="hierChild4" presStyleCnt="0"/>
      <dgm:spPr/>
    </dgm:pt>
    <dgm:pt modelId="{07D886F8-2F74-4DCC-A96B-FB5799575189}" type="pres">
      <dgm:prSet presAssocID="{C8DA914F-3D5D-4EC9-B5E8-45FEBA451006}" presName="Name50" presStyleLbl="parChTrans1D4" presStyleIdx="28" presStyleCnt="30"/>
      <dgm:spPr/>
      <dgm:t>
        <a:bodyPr/>
        <a:lstStyle/>
        <a:p>
          <a:endParaRPr lang="hu-HU"/>
        </a:p>
      </dgm:t>
    </dgm:pt>
    <dgm:pt modelId="{0816812A-936C-4E24-A6AC-C3C96D5A3658}" type="pres">
      <dgm:prSet presAssocID="{796E86C4-B779-45E3-8015-BC1181F4B020}" presName="hierRoot2" presStyleCnt="0">
        <dgm:presLayoutVars>
          <dgm:hierBranch val="init"/>
        </dgm:presLayoutVars>
      </dgm:prSet>
      <dgm:spPr/>
    </dgm:pt>
    <dgm:pt modelId="{D3FA6549-7DB1-4C22-B586-B083CDA15DB3}" type="pres">
      <dgm:prSet presAssocID="{796E86C4-B779-45E3-8015-BC1181F4B020}" presName="rootComposite" presStyleCnt="0"/>
      <dgm:spPr/>
    </dgm:pt>
    <dgm:pt modelId="{89271FE6-8C74-48B2-9CB2-1FA8C0902921}" type="pres">
      <dgm:prSet presAssocID="{796E86C4-B779-45E3-8015-BC1181F4B020}" presName="rootText" presStyleLbl="node4" presStyleIdx="2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D4B3B1B-F7C9-4195-9F8A-FEBA4B481806}" type="pres">
      <dgm:prSet presAssocID="{796E86C4-B779-45E3-8015-BC1181F4B020}" presName="rootConnector" presStyleLbl="node4" presStyleIdx="28" presStyleCnt="30"/>
      <dgm:spPr/>
      <dgm:t>
        <a:bodyPr/>
        <a:lstStyle/>
        <a:p>
          <a:endParaRPr lang="hu-HU"/>
        </a:p>
      </dgm:t>
    </dgm:pt>
    <dgm:pt modelId="{1A56D792-6123-4BC6-AEA5-ED8ABACA6355}" type="pres">
      <dgm:prSet presAssocID="{796E86C4-B779-45E3-8015-BC1181F4B020}" presName="hierChild4" presStyleCnt="0"/>
      <dgm:spPr/>
    </dgm:pt>
    <dgm:pt modelId="{37A2CE7E-FBE1-420D-BCB8-0578A82CD408}" type="pres">
      <dgm:prSet presAssocID="{796E86C4-B779-45E3-8015-BC1181F4B020}" presName="hierChild5" presStyleCnt="0"/>
      <dgm:spPr/>
    </dgm:pt>
    <dgm:pt modelId="{6D46544A-AE52-475A-A155-C03500302F0B}" type="pres">
      <dgm:prSet presAssocID="{CD75E244-CBC5-4A47-8146-660D08903E3E}" presName="Name50" presStyleLbl="parChTrans1D4" presStyleIdx="29" presStyleCnt="30"/>
      <dgm:spPr/>
      <dgm:t>
        <a:bodyPr/>
        <a:lstStyle/>
        <a:p>
          <a:endParaRPr lang="hu-HU"/>
        </a:p>
      </dgm:t>
    </dgm:pt>
    <dgm:pt modelId="{BEC95904-B6FF-42F1-9A11-F7912676F01A}" type="pres">
      <dgm:prSet presAssocID="{1AF38F20-B93B-4443-AFAD-012331BA04FF}" presName="hierRoot2" presStyleCnt="0">
        <dgm:presLayoutVars>
          <dgm:hierBranch val="init"/>
        </dgm:presLayoutVars>
      </dgm:prSet>
      <dgm:spPr/>
    </dgm:pt>
    <dgm:pt modelId="{FC3843F6-8CA4-4EC1-B4BD-C3CCFA88904A}" type="pres">
      <dgm:prSet presAssocID="{1AF38F20-B93B-4443-AFAD-012331BA04FF}" presName="rootComposite" presStyleCnt="0"/>
      <dgm:spPr/>
    </dgm:pt>
    <dgm:pt modelId="{1F11EBB3-4711-40B5-AF2F-C9F4BFB110CD}" type="pres">
      <dgm:prSet presAssocID="{1AF38F20-B93B-4443-AFAD-012331BA04FF}" presName="rootText" presStyleLbl="node4" presStyleIdx="2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DF376B1-F448-40A8-93BC-06F257861B39}" type="pres">
      <dgm:prSet presAssocID="{1AF38F20-B93B-4443-AFAD-012331BA04FF}" presName="rootConnector" presStyleLbl="node4" presStyleIdx="29" presStyleCnt="30"/>
      <dgm:spPr/>
      <dgm:t>
        <a:bodyPr/>
        <a:lstStyle/>
        <a:p>
          <a:endParaRPr lang="hu-HU"/>
        </a:p>
      </dgm:t>
    </dgm:pt>
    <dgm:pt modelId="{01ED06DB-EAFD-41E9-801E-45364B378B67}" type="pres">
      <dgm:prSet presAssocID="{1AF38F20-B93B-4443-AFAD-012331BA04FF}" presName="hierChild4" presStyleCnt="0"/>
      <dgm:spPr/>
    </dgm:pt>
    <dgm:pt modelId="{D477A648-1D5B-4B56-9302-F0E065B6F624}" type="pres">
      <dgm:prSet presAssocID="{1AF38F20-B93B-4443-AFAD-012331BA04FF}" presName="hierChild5" presStyleCnt="0"/>
      <dgm:spPr/>
    </dgm:pt>
    <dgm:pt modelId="{1BACCCAB-D79E-4DA9-ACF1-3A483399CB7D}" type="pres">
      <dgm:prSet presAssocID="{61577A03-5A18-4B65-B357-F73DC6BD6BDA}" presName="hierChild5" presStyleCnt="0"/>
      <dgm:spPr/>
    </dgm:pt>
    <dgm:pt modelId="{DA71FFC6-796F-4D6C-8787-931B2DC0F117}" type="pres">
      <dgm:prSet presAssocID="{FD1C8E50-7FAA-4788-8008-FA16AB899585}" presName="Name35" presStyleLbl="parChTrans1D3" presStyleIdx="8" presStyleCnt="9"/>
      <dgm:spPr/>
      <dgm:t>
        <a:bodyPr/>
        <a:lstStyle/>
        <a:p>
          <a:endParaRPr lang="hu-HU"/>
        </a:p>
      </dgm:t>
    </dgm:pt>
    <dgm:pt modelId="{7334A151-AAB2-4B51-A4A2-BE191B0CE1C9}" type="pres">
      <dgm:prSet presAssocID="{D79DD012-E5B1-432C-8BB3-EFAFD83C79A8}" presName="hierRoot2" presStyleCnt="0">
        <dgm:presLayoutVars>
          <dgm:hierBranch val="init"/>
        </dgm:presLayoutVars>
      </dgm:prSet>
      <dgm:spPr/>
    </dgm:pt>
    <dgm:pt modelId="{8F41085A-8C51-4AF3-A5F2-F79A8583E976}" type="pres">
      <dgm:prSet presAssocID="{D79DD012-E5B1-432C-8BB3-EFAFD83C79A8}" presName="rootComposite" presStyleCnt="0"/>
      <dgm:spPr/>
    </dgm:pt>
    <dgm:pt modelId="{DAF3B906-5D4F-4E7F-9FE6-FC9B4AFB5293}" type="pres">
      <dgm:prSet presAssocID="{D79DD012-E5B1-432C-8BB3-EFAFD83C79A8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790BDE2E-0B2C-4E46-9F4C-88C74C5708E2}" type="pres">
      <dgm:prSet presAssocID="{D79DD012-E5B1-432C-8BB3-EFAFD83C79A8}" presName="rootConnector" presStyleLbl="node3" presStyleIdx="8" presStyleCnt="9"/>
      <dgm:spPr/>
      <dgm:t>
        <a:bodyPr/>
        <a:lstStyle/>
        <a:p>
          <a:endParaRPr lang="hu-HU"/>
        </a:p>
      </dgm:t>
    </dgm:pt>
    <dgm:pt modelId="{3F91460A-6298-4F0A-8BBC-0BDA3FED3F25}" type="pres">
      <dgm:prSet presAssocID="{D79DD012-E5B1-432C-8BB3-EFAFD83C79A8}" presName="hierChild4" presStyleCnt="0"/>
      <dgm:spPr/>
    </dgm:pt>
    <dgm:pt modelId="{941E87D7-09D0-4788-886A-B83AA8816136}" type="pres">
      <dgm:prSet presAssocID="{D79DD012-E5B1-432C-8BB3-EFAFD83C79A8}" presName="hierChild5" presStyleCnt="0"/>
      <dgm:spPr/>
    </dgm:pt>
    <dgm:pt modelId="{29BD91D9-8BE0-42D2-A793-A2858605B701}" type="pres">
      <dgm:prSet presAssocID="{BD659D69-5AED-44B1-AC09-43D5532654F6}" presName="hierChild5" presStyleCnt="0"/>
      <dgm:spPr/>
    </dgm:pt>
    <dgm:pt modelId="{E2B67E06-D4AA-4481-B440-5E82814504B6}" type="pres">
      <dgm:prSet presAssocID="{78B7C971-B53F-4B0D-922D-75CDBD630A34}" presName="hierChild3" presStyleCnt="0"/>
      <dgm:spPr/>
    </dgm:pt>
  </dgm:ptLst>
  <dgm:cxnLst>
    <dgm:cxn modelId="{74F71C2D-1A12-44F6-8401-8555AFA9AE60}" srcId="{C891DF2B-E3DD-4435-95AA-D0AF067F6AA4}" destId="{96E8C4F5-3A72-46EA-AA32-B80E79CB2F9F}" srcOrd="1" destOrd="0" parTransId="{09700B69-6335-4298-9229-9F4E6F729B5D}" sibTransId="{48378B4D-6B22-4EFE-ABC4-1B8FAA281464}"/>
    <dgm:cxn modelId="{D4F07953-D4CC-4D5A-8246-F4BA5AB22B15}" type="presOf" srcId="{9EB42C7B-23C4-4F86-BAC7-6F9464737D55}" destId="{DE749BB8-B216-4B95-8CF6-9C340BE4E809}" srcOrd="1" destOrd="0" presId="urn:microsoft.com/office/officeart/2005/8/layout/orgChart1"/>
    <dgm:cxn modelId="{FD238FF2-6900-49A5-AE97-3CCF7E57269B}" type="presOf" srcId="{1AF38F20-B93B-4443-AFAD-012331BA04FF}" destId="{4DF376B1-F448-40A8-93BC-06F257861B39}" srcOrd="1" destOrd="0" presId="urn:microsoft.com/office/officeart/2005/8/layout/orgChart1"/>
    <dgm:cxn modelId="{4D8C26B7-242F-4A89-BFE2-ECCF7AA4BBA3}" type="presOf" srcId="{4B6C127C-BE5B-4098-9B76-47808120A812}" destId="{3D439AB8-81D0-4068-B5D9-0A603964B268}" srcOrd="0" destOrd="0" presId="urn:microsoft.com/office/officeart/2005/8/layout/orgChart1"/>
    <dgm:cxn modelId="{A137EB34-564A-43B3-A419-F3FFF030373C}" type="presOf" srcId="{38EA08A9-8F24-490B-BDF8-29F7E2F9010C}" destId="{5ACA7D24-F3E0-4F10-9897-46DFAA3B0542}" srcOrd="1" destOrd="0" presId="urn:microsoft.com/office/officeart/2005/8/layout/orgChart1"/>
    <dgm:cxn modelId="{C5FC272F-7A2D-4CF7-B97E-6A2D91B4A374}" type="presOf" srcId="{96E8C4F5-3A72-46EA-AA32-B80E79CB2F9F}" destId="{AA6CFA12-7796-4181-B62E-7D7DE0880954}" srcOrd="1" destOrd="0" presId="urn:microsoft.com/office/officeart/2005/8/layout/orgChart1"/>
    <dgm:cxn modelId="{D6264B26-30BD-478E-BBD8-F79380325F41}" type="presOf" srcId="{58488F36-9EC5-4622-A774-28DDA5F7BDD9}" destId="{DA6C0197-F0FC-4B38-AD55-FC2935B9DAF3}" srcOrd="0" destOrd="0" presId="urn:microsoft.com/office/officeart/2005/8/layout/orgChart1"/>
    <dgm:cxn modelId="{CA0B6733-8251-482E-A98E-05B28DD06FAD}" type="presOf" srcId="{5C98DFCE-EEEB-4DFF-837E-B3F71C60A803}" destId="{B7D228CD-88B1-4EDD-91C0-5598D177492E}" srcOrd="0" destOrd="0" presId="urn:microsoft.com/office/officeart/2005/8/layout/orgChart1"/>
    <dgm:cxn modelId="{A08FDFB3-7AD0-4590-A3C5-4DC2898EF352}" srcId="{ECD894E4-27B4-4BF6-AF53-03686E45D45D}" destId="{58488F36-9EC5-4622-A774-28DDA5F7BDD9}" srcOrd="1" destOrd="0" parTransId="{3A3E920C-4BB5-466C-9A79-A1CBAF376437}" sibTransId="{FF392E89-9825-4404-8021-7F321E5CCD50}"/>
    <dgm:cxn modelId="{B2D1851E-F5F3-47F8-A94E-4192DDFD9887}" type="presOf" srcId="{2CEFAAC0-5761-42CF-8E69-216CECC96F9C}" destId="{AB12F519-729F-4646-A919-04E7899434A2}" srcOrd="1" destOrd="0" presId="urn:microsoft.com/office/officeart/2005/8/layout/orgChart1"/>
    <dgm:cxn modelId="{D53193EB-6C62-4881-82CA-3D5A6C950D93}" type="presOf" srcId="{B4C60C4D-F6B4-4338-AC2D-540226F253F0}" destId="{45CA341A-7195-4CD0-A716-570D81E96360}" srcOrd="0" destOrd="0" presId="urn:microsoft.com/office/officeart/2005/8/layout/orgChart1"/>
    <dgm:cxn modelId="{78DDDEE5-42B1-4183-AE3F-A8732BB54FFD}" type="presOf" srcId="{BD659D69-5AED-44B1-AC09-43D5532654F6}" destId="{DDEB2F04-2BEF-4C2B-B04A-A00AE4398DC1}" srcOrd="1" destOrd="0" presId="urn:microsoft.com/office/officeart/2005/8/layout/orgChart1"/>
    <dgm:cxn modelId="{5056C059-F3E1-48F8-92B3-83DC0F4380A7}" srcId="{78B7C971-B53F-4B0D-922D-75CDBD630A34}" destId="{BD659D69-5AED-44B1-AC09-43D5532654F6}" srcOrd="1" destOrd="0" parTransId="{A0A2E477-24DF-4F3B-BDC5-6FC40680792D}" sibTransId="{78F01C30-89C4-4F5B-8E65-6DF17F59B3AE}"/>
    <dgm:cxn modelId="{577B96CD-D0D8-4DAA-9571-81B797071155}" type="presOf" srcId="{1105BD15-C6C3-444F-9939-76809656ECBB}" destId="{B13D6EE2-0A9D-442D-BEDD-8DB0CFAEE72F}" srcOrd="0" destOrd="0" presId="urn:microsoft.com/office/officeart/2005/8/layout/orgChart1"/>
    <dgm:cxn modelId="{ACA38601-E433-44B0-A879-CA42C0F5A407}" type="presOf" srcId="{C8DA914F-3D5D-4EC9-B5E8-45FEBA451006}" destId="{07D886F8-2F74-4DCC-A96B-FB5799575189}" srcOrd="0" destOrd="0" presId="urn:microsoft.com/office/officeart/2005/8/layout/orgChart1"/>
    <dgm:cxn modelId="{0537AAC4-72B7-473A-A813-8753172CBD59}" type="presOf" srcId="{4DAEC04F-4185-4063-8C91-33E4F5E759FB}" destId="{8A510125-978F-4D33-8F2D-2F65055E032C}" srcOrd="1" destOrd="0" presId="urn:microsoft.com/office/officeart/2005/8/layout/orgChart1"/>
    <dgm:cxn modelId="{3A848906-BFFD-4963-80D7-A149D813929F}" type="presOf" srcId="{6ADB6D49-241D-419B-8C0E-A30E65828ED7}" destId="{7095A98C-50F3-4E93-8764-08E159D0C636}" srcOrd="0" destOrd="0" presId="urn:microsoft.com/office/officeart/2005/8/layout/orgChart1"/>
    <dgm:cxn modelId="{58F29F60-C6F4-474C-BD16-72C8C97D808D}" type="presOf" srcId="{172692AB-56B5-4394-8890-7B7D64CF8312}" destId="{010F9613-AC74-4B29-8B65-E7B190665E07}" srcOrd="0" destOrd="0" presId="urn:microsoft.com/office/officeart/2005/8/layout/orgChart1"/>
    <dgm:cxn modelId="{9BD5B2BC-F5E1-4888-BFC0-5507EA65671E}" type="presOf" srcId="{C891DF2B-E3DD-4435-95AA-D0AF067F6AA4}" destId="{0CD74B2C-80EA-4801-9EAB-9A723231BD0B}" srcOrd="1" destOrd="0" presId="urn:microsoft.com/office/officeart/2005/8/layout/orgChart1"/>
    <dgm:cxn modelId="{385C0C6B-E843-4A16-9BBB-42441550529E}" type="presOf" srcId="{A4E34385-7CA2-4A85-AE5A-8AAD8C826B75}" destId="{F9DE8F6E-97D2-4F0C-BC27-420B8FA60C14}" srcOrd="1" destOrd="0" presId="urn:microsoft.com/office/officeart/2005/8/layout/orgChart1"/>
    <dgm:cxn modelId="{5CF14CA8-EED3-4322-B3F7-CCDD18C0590B}" type="presOf" srcId="{95A0920A-394F-43B2-948E-19D276E77EB3}" destId="{97FAA95F-3D38-42AA-BEEF-8013FA6CB5AB}" srcOrd="0" destOrd="0" presId="urn:microsoft.com/office/officeart/2005/8/layout/orgChart1"/>
    <dgm:cxn modelId="{A93323D0-9800-409D-A8B2-5CB5CA27A650}" type="presOf" srcId="{C891DF2B-E3DD-4435-95AA-D0AF067F6AA4}" destId="{8216D7B7-E4BC-40D4-8929-286E81DF74D9}" srcOrd="0" destOrd="0" presId="urn:microsoft.com/office/officeart/2005/8/layout/orgChart1"/>
    <dgm:cxn modelId="{A6A08402-BA9E-4BE4-826C-38A86588BA55}" type="presOf" srcId="{624CF4B5-F4EC-4A92-8565-3B342F2088C9}" destId="{54E9A93C-D0CE-4BB2-AEBD-A9E7FF9081F0}" srcOrd="0" destOrd="0" presId="urn:microsoft.com/office/officeart/2005/8/layout/orgChart1"/>
    <dgm:cxn modelId="{0D0E6697-2B20-4548-89DF-2935C4040E16}" type="presOf" srcId="{846ACDD7-C708-4A32-85AA-CEEFCABF5DEC}" destId="{EE706520-E2B0-4438-A629-AF2A56DB07B0}" srcOrd="0" destOrd="0" presId="urn:microsoft.com/office/officeart/2005/8/layout/orgChart1"/>
    <dgm:cxn modelId="{6FBF2E86-C9B3-49CE-B49B-12D4C50B8AA0}" srcId="{8E573893-18A3-4CF6-B1F7-BF6247F7CBE5}" destId="{2ED360F5-D6BA-4FAC-8B73-35E278D46C84}" srcOrd="3" destOrd="0" parTransId="{E3332E09-CA05-4B91-856B-2866386740A2}" sibTransId="{3A58149A-7479-4BCB-A40A-E5A5F6D9F0FF}"/>
    <dgm:cxn modelId="{F9989827-AAAF-4018-ACF4-5D697201D3A2}" srcId="{94F2711F-7534-4C28-80CC-0E6BA9192006}" destId="{846ACDD7-C708-4A32-85AA-CEEFCABF5DEC}" srcOrd="1" destOrd="0" parTransId="{560C5921-0787-474B-937E-1D18B99747BD}" sibTransId="{B05F0B92-C432-438E-BC9D-18B84AEA4A9B}"/>
    <dgm:cxn modelId="{138F920C-D7CB-4E7B-8018-A3769F13DB3C}" type="presOf" srcId="{2CEFAAC0-5761-42CF-8E69-216CECC96F9C}" destId="{9254AE9E-67CC-46EE-B0A7-FE4131D5144C}" srcOrd="0" destOrd="0" presId="urn:microsoft.com/office/officeart/2005/8/layout/orgChart1"/>
    <dgm:cxn modelId="{DF8E15EB-59DA-4233-92C7-72AE55D824F8}" type="presOf" srcId="{E9E3C09C-D29F-4C11-9501-C6CFF3522B36}" destId="{2CCF236C-6BEE-4677-B4EB-249DB7EB65D0}" srcOrd="1" destOrd="0" presId="urn:microsoft.com/office/officeart/2005/8/layout/orgChart1"/>
    <dgm:cxn modelId="{7090AF90-70EB-4C9F-9216-279D41AA1A60}" srcId="{BD659D69-5AED-44B1-AC09-43D5532654F6}" destId="{ECD894E4-27B4-4BF6-AF53-03686E45D45D}" srcOrd="1" destOrd="0" parTransId="{2D52DBF6-8541-4FCD-BE31-96BA429293C2}" sibTransId="{4FB3FE7E-A9F0-47ED-8EE1-C09E5C27C12E}"/>
    <dgm:cxn modelId="{F351CE38-FC9D-479D-B422-A1920029F589}" type="presOf" srcId="{B97670D6-40D7-4EE2-866E-7F48494486A9}" destId="{6C1BD52C-CC8E-467A-8686-F335E58CA7C4}" srcOrd="0" destOrd="0" presId="urn:microsoft.com/office/officeart/2005/8/layout/orgChart1"/>
    <dgm:cxn modelId="{29968CBD-11C9-4271-89A3-06D427CC3247}" type="presOf" srcId="{A0A2E477-24DF-4F3B-BDC5-6FC40680792D}" destId="{D934B41C-C41B-4A0A-9E12-330DE20E8C69}" srcOrd="0" destOrd="0" presId="urn:microsoft.com/office/officeart/2005/8/layout/orgChart1"/>
    <dgm:cxn modelId="{405CE9A3-1FD4-4B1D-8002-2CF654532E65}" type="presOf" srcId="{1B8E4673-4011-40FA-A3B5-14FAF44613E8}" destId="{8D06DADD-909F-42DD-9D27-7850AEAC1B4A}" srcOrd="1" destOrd="0" presId="urn:microsoft.com/office/officeart/2005/8/layout/orgChart1"/>
    <dgm:cxn modelId="{125CE9C6-FF02-4165-9AFB-FF0AAA2436B5}" srcId="{C500E164-A2D8-4326-8CE8-FD2A0B609E14}" destId="{580A3CE5-722F-43BE-893E-FFAB34918FC8}" srcOrd="2" destOrd="0" parTransId="{24D74B25-E869-48E6-9339-E3DA21646E3F}" sibTransId="{75713736-22BC-43A7-AF27-67185863C30F}"/>
    <dgm:cxn modelId="{8C1DF72B-0A2D-43A4-9DDA-1D539433E1EA}" type="presOf" srcId="{D8DC5BA5-F5BF-4F42-B203-CB9456A45AAD}" destId="{6E3F1F1B-B2F2-4E61-A69A-4236B0ABE4AC}" srcOrd="1" destOrd="0" presId="urn:microsoft.com/office/officeart/2005/8/layout/orgChart1"/>
    <dgm:cxn modelId="{0C55C1E4-F98A-4A92-9FB9-7D0BE427C6F4}" srcId="{BD659D69-5AED-44B1-AC09-43D5532654F6}" destId="{61577A03-5A18-4B65-B357-F73DC6BD6BDA}" srcOrd="3" destOrd="0" parTransId="{21B9A98D-1170-4BA3-AF92-FF0B6119546C}" sibTransId="{6C58E85E-BF42-4C77-9CB4-ADDF3A93D5C4}"/>
    <dgm:cxn modelId="{7DE60DB4-0665-4DFC-8847-AA56EF1FB67B}" srcId="{C891DF2B-E3DD-4435-95AA-D0AF067F6AA4}" destId="{2C393443-9018-409E-8DE3-DCCE4AC96926}" srcOrd="3" destOrd="0" parTransId="{146D0D4D-3F26-401A-B467-F6F1F2AE810F}" sibTransId="{F8058BD7-3282-4DCF-B030-F118974BF251}"/>
    <dgm:cxn modelId="{B832E270-1974-480C-8A3A-AD205882E681}" type="presOf" srcId="{832DA738-092C-48A7-A637-E032B0A2AD08}" destId="{0D93909A-9982-407D-B789-F3881BA6A996}" srcOrd="0" destOrd="0" presId="urn:microsoft.com/office/officeart/2005/8/layout/orgChart1"/>
    <dgm:cxn modelId="{ED7E8307-C5CE-4957-98DD-339170642657}" type="presOf" srcId="{6ADB6D49-241D-419B-8C0E-A30E65828ED7}" destId="{0A2593D0-6A32-461F-B6A3-0FA8FAED0DBD}" srcOrd="1" destOrd="0" presId="urn:microsoft.com/office/officeart/2005/8/layout/orgChart1"/>
    <dgm:cxn modelId="{3A318ACC-5D90-4C78-9B34-29417894F710}" type="presOf" srcId="{ECD894E4-27B4-4BF6-AF53-03686E45D45D}" destId="{A7571AA6-E841-438C-BDA8-24FDB75B0367}" srcOrd="1" destOrd="0" presId="urn:microsoft.com/office/officeart/2005/8/layout/orgChart1"/>
    <dgm:cxn modelId="{7A7ED093-AFD9-4589-80AD-E2E99E6F37A9}" type="presOf" srcId="{CD75E244-CBC5-4A47-8146-660D08903E3E}" destId="{6D46544A-AE52-475A-A155-C03500302F0B}" srcOrd="0" destOrd="0" presId="urn:microsoft.com/office/officeart/2005/8/layout/orgChart1"/>
    <dgm:cxn modelId="{CB49324E-133E-4D4E-913B-1B9FD6B5DCAD}" type="presOf" srcId="{D3182557-11BE-4CEA-9E7D-2DF381C55FDF}" destId="{EE66205F-106A-489F-AA3B-B3ECC603DC6C}" srcOrd="0" destOrd="0" presId="urn:microsoft.com/office/officeart/2005/8/layout/orgChart1"/>
    <dgm:cxn modelId="{427A3B74-B43A-45B7-827F-ACD20655450F}" type="presOf" srcId="{94F2711F-7534-4C28-80CC-0E6BA9192006}" destId="{8F83880C-0450-4442-96B5-2EDFDA5FA771}" srcOrd="1" destOrd="0" presId="urn:microsoft.com/office/officeart/2005/8/layout/orgChart1"/>
    <dgm:cxn modelId="{85F591EC-3468-4D4D-B32C-56E262DDBFD4}" type="presOf" srcId="{858E5823-BD8B-4815-9674-81E0858D7537}" destId="{0F8921EC-8E85-414F-9CA8-1CE3086F324B}" srcOrd="1" destOrd="0" presId="urn:microsoft.com/office/officeart/2005/8/layout/orgChart1"/>
    <dgm:cxn modelId="{DE08325F-14C9-4831-99F9-24E3E135FE38}" srcId="{94F2711F-7534-4C28-80CC-0E6BA9192006}" destId="{D0BA93CE-6689-41B2-A177-8363C44113C9}" srcOrd="3" destOrd="0" parTransId="{6228FDD5-4077-421F-AF9A-7B630FBF7E15}" sibTransId="{E8796082-628F-4329-B3D5-62717BE59DA9}"/>
    <dgm:cxn modelId="{3FD67FD8-9805-4983-B2F3-947C91142BBC}" type="presOf" srcId="{65CE6519-4D2D-4CAB-8A01-80EA69051CAF}" destId="{1A7D5E70-76F5-41CC-BF60-8EBC68020F82}" srcOrd="0" destOrd="0" presId="urn:microsoft.com/office/officeart/2005/8/layout/orgChart1"/>
    <dgm:cxn modelId="{9D2FA1C0-04A4-4896-908D-7F8187B75AE7}" type="presOf" srcId="{CC80DFB2-79D7-4472-B9B5-D0BBF3F14DAE}" destId="{074D724B-4333-46F4-92E2-3C17B5E7B294}" srcOrd="0" destOrd="0" presId="urn:microsoft.com/office/officeart/2005/8/layout/orgChart1"/>
    <dgm:cxn modelId="{FC573CA0-B125-4470-A5CE-ABA548B68381}" type="presOf" srcId="{38EA08A9-8F24-490B-BDF8-29F7E2F9010C}" destId="{F395F60A-39EA-4DE2-B756-F1CE3119B939}" srcOrd="0" destOrd="0" presId="urn:microsoft.com/office/officeart/2005/8/layout/orgChart1"/>
    <dgm:cxn modelId="{91BA6EAB-D3AE-461A-8CF9-01057FF27297}" type="presOf" srcId="{B0D52C9F-7795-4054-925A-07674BFFC903}" destId="{F5B4C47B-7801-4647-9871-65AF076113C9}" srcOrd="1" destOrd="0" presId="urn:microsoft.com/office/officeart/2005/8/layout/orgChart1"/>
    <dgm:cxn modelId="{66269B61-549B-4B81-9D32-83FFB046EA1B}" type="presOf" srcId="{21B9A98D-1170-4BA3-AF92-FF0B6119546C}" destId="{659F81BC-34DF-4DE7-89DF-57518948F4DD}" srcOrd="0" destOrd="0" presId="urn:microsoft.com/office/officeart/2005/8/layout/orgChart1"/>
    <dgm:cxn modelId="{0032F021-30B7-4191-A5C4-DAF1686BC1B1}" srcId="{C500E164-A2D8-4326-8CE8-FD2A0B609E14}" destId="{F23CF936-6988-42AE-BF88-59DA9DC7AFC9}" srcOrd="1" destOrd="0" parTransId="{04272B89-CE79-4CCE-9BC7-D6AC8BA4DD6F}" sibTransId="{2981EBEF-9049-429A-AA10-73FF0F302CD6}"/>
    <dgm:cxn modelId="{14C61F47-0CD9-470E-B259-BAB09B23E6BC}" type="presOf" srcId="{9EB42C7B-23C4-4F86-BAC7-6F9464737D55}" destId="{B877AEF2-05CE-4048-9286-6D921E95EAB3}" srcOrd="0" destOrd="0" presId="urn:microsoft.com/office/officeart/2005/8/layout/orgChart1"/>
    <dgm:cxn modelId="{0C7284FE-8C1D-4043-B0D8-BA41BBBE4066}" type="presOf" srcId="{1E53FD58-371F-4670-8981-3A9FB9D0AEC8}" destId="{27AE7D0E-6B64-4E5A-83BB-3229FC0CD1F1}" srcOrd="1" destOrd="0" presId="urn:microsoft.com/office/officeart/2005/8/layout/orgChart1"/>
    <dgm:cxn modelId="{640A4EDC-C6C2-4C4D-A986-73B698185224}" type="presOf" srcId="{A4E34385-7CA2-4A85-AE5A-8AAD8C826B75}" destId="{E2C8E6AC-D158-40EC-988B-80E51F9B12CA}" srcOrd="0" destOrd="0" presId="urn:microsoft.com/office/officeart/2005/8/layout/orgChart1"/>
    <dgm:cxn modelId="{96818943-A522-4F06-AF36-F090D04665E2}" type="presOf" srcId="{6B583C88-4B99-4252-8D91-223C94430896}" destId="{B1CC3207-E125-459B-B742-5D53088B5571}" srcOrd="0" destOrd="0" presId="urn:microsoft.com/office/officeart/2005/8/layout/orgChart1"/>
    <dgm:cxn modelId="{682432F2-66EE-4E63-B31C-90ABF4FD05F3}" type="presOf" srcId="{337E82F8-0FBF-4B1A-B25C-324BB84FDD31}" destId="{6F52158A-A660-40B4-936F-38992F088F6A}" srcOrd="0" destOrd="0" presId="urn:microsoft.com/office/officeart/2005/8/layout/orgChart1"/>
    <dgm:cxn modelId="{6D8092B4-130E-4B60-BB62-CF260A871968}" type="presOf" srcId="{24D74B25-E869-48E6-9339-E3DA21646E3F}" destId="{C4AC975D-20E2-4FF5-9F65-95B150B24495}" srcOrd="0" destOrd="0" presId="urn:microsoft.com/office/officeart/2005/8/layout/orgChart1"/>
    <dgm:cxn modelId="{25A65B62-3648-4F32-B173-4DD4EEC1BC84}" type="presOf" srcId="{330AD8AF-70A8-47B3-9493-5AC1D1361CF3}" destId="{31D1853E-2FA4-44EF-A9FA-FE10E8D03847}" srcOrd="0" destOrd="0" presId="urn:microsoft.com/office/officeart/2005/8/layout/orgChart1"/>
    <dgm:cxn modelId="{A25080FE-6DBB-4171-AEFA-870D5114309D}" type="presOf" srcId="{F23CF936-6988-42AE-BF88-59DA9DC7AFC9}" destId="{E9FD1277-4926-48DD-9769-446D7C2AB655}" srcOrd="0" destOrd="0" presId="urn:microsoft.com/office/officeart/2005/8/layout/orgChart1"/>
    <dgm:cxn modelId="{7DF62D7C-4B98-4F64-BB5D-CEF8CB5B08BA}" type="presOf" srcId="{3A3E920C-4BB5-466C-9A79-A1CBAF376437}" destId="{D54C19AF-62A2-43AC-AB65-4305D3C8A8A7}" srcOrd="0" destOrd="0" presId="urn:microsoft.com/office/officeart/2005/8/layout/orgChart1"/>
    <dgm:cxn modelId="{EC7FE0FB-676E-4F59-9254-AD6E399FCF68}" type="presOf" srcId="{D53D9CD0-E03E-45B6-BA01-E375B30B2D91}" destId="{B9812689-7757-4510-B602-55501DC26C5B}" srcOrd="1" destOrd="0" presId="urn:microsoft.com/office/officeart/2005/8/layout/orgChart1"/>
    <dgm:cxn modelId="{1BC967DB-DAD2-4F4E-9A9E-EE160EA452D8}" srcId="{94F2711F-7534-4C28-80CC-0E6BA9192006}" destId="{CB9A397F-DF57-47F6-85CA-12B7BEDB6AAF}" srcOrd="0" destOrd="0" parTransId="{C635BAC1-7F51-431A-81C3-F7644F1F3FB2}" sibTransId="{26DD9EE3-12F4-4604-948D-FBCF62B1F56A}"/>
    <dgm:cxn modelId="{19F0742A-1990-4B77-BA7E-A79868DEB63D}" type="presOf" srcId="{04272B89-CE79-4CCE-9BC7-D6AC8BA4DD6F}" destId="{D9D870DE-273B-473C-9719-187B7447DEDF}" srcOrd="0" destOrd="0" presId="urn:microsoft.com/office/officeart/2005/8/layout/orgChart1"/>
    <dgm:cxn modelId="{C064C176-5160-4385-970D-0A0906FF3954}" srcId="{C891DF2B-E3DD-4435-95AA-D0AF067F6AA4}" destId="{C500E164-A2D8-4326-8CE8-FD2A0B609E14}" srcOrd="2" destOrd="0" parTransId="{B4C60C4D-F6B4-4338-AC2D-540226F253F0}" sibTransId="{8A1B696C-C7E7-4864-8377-1F4C6C1FDB84}"/>
    <dgm:cxn modelId="{9C08B43F-BEFB-4F59-8BC1-A78E9F6F64EB}" type="presOf" srcId="{67B2A506-932D-440B-82F9-3E95B52DB911}" destId="{A190640C-F5F0-4CF9-8592-E61FF66ABC0D}" srcOrd="0" destOrd="0" presId="urn:microsoft.com/office/officeart/2005/8/layout/orgChart1"/>
    <dgm:cxn modelId="{B2A601F4-1DB2-4755-90BA-56DFA3E88D61}" srcId="{94F2711F-7534-4C28-80CC-0E6BA9192006}" destId="{38EA08A9-8F24-490B-BDF8-29F7E2F9010C}" srcOrd="8" destOrd="0" parTransId="{F998008A-4733-462C-AEBF-DCF6FC325B45}" sibTransId="{2E9D82B9-B041-49C4-8A17-6CD2F9103E0D}"/>
    <dgm:cxn modelId="{1E1179D6-1D49-42D6-B2DB-EA0BEA6DF2D4}" srcId="{94F2711F-7534-4C28-80CC-0E6BA9192006}" destId="{06499A3E-F06E-4F66-A636-DA93E53C311E}" srcOrd="7" destOrd="0" parTransId="{E5E7A833-8CC6-4833-9E1C-7E061F47BD35}" sibTransId="{75846D0C-0D38-42E4-BC59-4E9C489AC716}"/>
    <dgm:cxn modelId="{CBBC1FA9-E081-4583-92DF-721B14D38152}" type="presOf" srcId="{6B583C88-4B99-4252-8D91-223C94430896}" destId="{07BEC9A5-0B50-4117-8811-2B9D039E058D}" srcOrd="1" destOrd="0" presId="urn:microsoft.com/office/officeart/2005/8/layout/orgChart1"/>
    <dgm:cxn modelId="{2D58C864-0E1E-453F-B2EC-7AB43BD7F0BB}" type="presOf" srcId="{79CE53C5-BFC6-4081-8CAE-C1CACA89AD74}" destId="{1C62D4C0-3E58-47C6-9C45-BC898459CCBC}" srcOrd="0" destOrd="0" presId="urn:microsoft.com/office/officeart/2005/8/layout/orgChart1"/>
    <dgm:cxn modelId="{63C760DB-80A2-4F45-B270-A80B79C9EBC9}" type="presOf" srcId="{2BEE74F2-5A6D-461A-9586-E7C082BD53F4}" destId="{44BEAEBC-2F2A-4EF5-B02E-C218CDDD31A2}" srcOrd="0" destOrd="0" presId="urn:microsoft.com/office/officeart/2005/8/layout/orgChart1"/>
    <dgm:cxn modelId="{9A209FC3-649D-42D2-95E4-814A740E552F}" type="presOf" srcId="{8E05819F-9F14-42CE-A51F-D42D2B53734D}" destId="{19D05ADB-D54D-4AF3-A32E-E93C10F745D6}" srcOrd="0" destOrd="0" presId="urn:microsoft.com/office/officeart/2005/8/layout/orgChart1"/>
    <dgm:cxn modelId="{9140B354-977B-48FC-AAC2-E6113CC845EC}" type="presOf" srcId="{D0BA93CE-6689-41B2-A177-8363C44113C9}" destId="{B43A991C-073C-43CE-85E9-306EB2641CDA}" srcOrd="0" destOrd="0" presId="urn:microsoft.com/office/officeart/2005/8/layout/orgChart1"/>
    <dgm:cxn modelId="{4734188F-2AA8-40A9-A2B4-8E9881971F27}" type="presOf" srcId="{D8DC5BA5-F5BF-4F42-B203-CB9456A45AAD}" destId="{769B01D5-E73F-473B-A223-6F814FEC9830}" srcOrd="0" destOrd="0" presId="urn:microsoft.com/office/officeart/2005/8/layout/orgChart1"/>
    <dgm:cxn modelId="{7A628C76-01FD-4196-9E98-43D0A4A388C8}" type="presOf" srcId="{96E8C4F5-3A72-46EA-AA32-B80E79CB2F9F}" destId="{C0F164EF-459E-4E09-A54A-A0B1A7C0FEF8}" srcOrd="0" destOrd="0" presId="urn:microsoft.com/office/officeart/2005/8/layout/orgChart1"/>
    <dgm:cxn modelId="{BE31ADF1-D40E-42F9-B75A-90EBEC74260A}" type="presOf" srcId="{CC80DFB2-79D7-4472-B9B5-D0BBF3F14DAE}" destId="{1DF4C019-BB89-4CC0-B47E-4F288A6A92F1}" srcOrd="1" destOrd="0" presId="urn:microsoft.com/office/officeart/2005/8/layout/orgChart1"/>
    <dgm:cxn modelId="{A5397F67-6BFD-4661-B695-A958CA03C368}" type="presOf" srcId="{4DAEC04F-4185-4063-8C91-33E4F5E759FB}" destId="{881E5DDB-2599-4D27-BDE2-CE423FAEA496}" srcOrd="0" destOrd="0" presId="urn:microsoft.com/office/officeart/2005/8/layout/orgChart1"/>
    <dgm:cxn modelId="{4BCF23DD-0DC9-4AEE-A68B-F6292FDECDE2}" srcId="{D53D9CD0-E03E-45B6-BA01-E375B30B2D91}" destId="{9EB42C7B-23C4-4F86-BAC7-6F9464737D55}" srcOrd="0" destOrd="0" parTransId="{67B2A506-932D-440B-82F9-3E95B52DB911}" sibTransId="{E0E6A287-5AAC-482F-B3FC-BC4F281EA118}"/>
    <dgm:cxn modelId="{49690D2E-53B3-44B5-A233-7641923332A9}" type="presOf" srcId="{CB9A397F-DF57-47F6-85CA-12B7BEDB6AAF}" destId="{16A19B52-D8BA-45F9-A0DB-54CAE82ACBDA}" srcOrd="1" destOrd="0" presId="urn:microsoft.com/office/officeart/2005/8/layout/orgChart1"/>
    <dgm:cxn modelId="{D607A1FC-DA92-42BE-A5BB-19D622C84B55}" srcId="{61577A03-5A18-4B65-B357-F73DC6BD6BDA}" destId="{796E86C4-B779-45E3-8015-BC1181F4B020}" srcOrd="0" destOrd="0" parTransId="{C8DA914F-3D5D-4EC9-B5E8-45FEBA451006}" sibTransId="{08AD27B0-B778-4326-9E6B-6100BCB0A3B0}"/>
    <dgm:cxn modelId="{B4AFB859-C006-4256-8778-80AFC0EA4C67}" type="presOf" srcId="{1E53FD58-371F-4670-8981-3A9FB9D0AEC8}" destId="{4CA6B93F-BCF1-4DB2-8F98-13E53E5F3197}" srcOrd="0" destOrd="0" presId="urn:microsoft.com/office/officeart/2005/8/layout/orgChart1"/>
    <dgm:cxn modelId="{7D5BE719-552E-46F1-A475-13813E2B50DF}" type="presOf" srcId="{8E573893-18A3-4CF6-B1F7-BF6247F7CBE5}" destId="{0189BBF7-C1CF-474E-87E6-743C98ED1D01}" srcOrd="1" destOrd="0" presId="urn:microsoft.com/office/officeart/2005/8/layout/orgChart1"/>
    <dgm:cxn modelId="{28011C0E-5A0F-4E4F-8DA9-6A409F6922A8}" type="presOf" srcId="{BD393F10-5E1C-43B6-BE92-9C712136A1DF}" destId="{7BA590D0-6D0B-4818-9FD8-5FAD7792725E}" srcOrd="1" destOrd="0" presId="urn:microsoft.com/office/officeart/2005/8/layout/orgChart1"/>
    <dgm:cxn modelId="{D5C35E31-046D-43C7-8AD6-F938B57EDE6A}" srcId="{96E8C4F5-3A72-46EA-AA32-B80E79CB2F9F}" destId="{0BF917DC-2CEC-4556-9139-12BE8F9FAE09}" srcOrd="1" destOrd="0" parTransId="{5D332E4E-600C-45F1-9E89-7425DA14700D}" sibTransId="{F21EC0D1-A6D4-4ED2-9F42-C242B86A59ED}"/>
    <dgm:cxn modelId="{56ACD59D-145E-4FAE-B2AA-977DF65C50EC}" type="presOf" srcId="{BB98BD29-B424-4B39-AC53-C40EB0D65E98}" destId="{00B09A5E-2CD1-49A0-938F-67B728ADE63F}" srcOrd="0" destOrd="0" presId="urn:microsoft.com/office/officeart/2005/8/layout/orgChart1"/>
    <dgm:cxn modelId="{463E92C6-5B10-47E5-86CC-B4D9D3BC62E8}" srcId="{ECD894E4-27B4-4BF6-AF53-03686E45D45D}" destId="{B0D52C9F-7795-4054-925A-07674BFFC903}" srcOrd="0" destOrd="0" parTransId="{65CE6519-4D2D-4CAB-8A01-80EA69051CAF}" sibTransId="{CF24CA98-C34A-46C6-9192-B3F04C0344CB}"/>
    <dgm:cxn modelId="{F393E192-9332-43F4-B0A4-8216258229D4}" type="presOf" srcId="{846ACDD7-C708-4A32-85AA-CEEFCABF5DEC}" destId="{D962E98F-4DEE-424F-B61A-AF72A8C95687}" srcOrd="1" destOrd="0" presId="urn:microsoft.com/office/officeart/2005/8/layout/orgChart1"/>
    <dgm:cxn modelId="{CF109F76-1F19-4D74-91DE-F7909D918D64}" type="presOf" srcId="{D53D9CD0-E03E-45B6-BA01-E375B30B2D91}" destId="{42FB68D6-1581-4F3C-8492-298BB68F538E}" srcOrd="0" destOrd="0" presId="urn:microsoft.com/office/officeart/2005/8/layout/orgChart1"/>
    <dgm:cxn modelId="{1153C910-9CAA-4495-A488-70AC83F5A67F}" type="presOf" srcId="{F23CF936-6988-42AE-BF88-59DA9DC7AFC9}" destId="{446A85CF-AB30-4D5E-9626-B97209811ACB}" srcOrd="1" destOrd="0" presId="urn:microsoft.com/office/officeart/2005/8/layout/orgChart1"/>
    <dgm:cxn modelId="{2BF5A146-27B9-4253-B519-DB22C8A5FBD6}" type="presOf" srcId="{D0BA93CE-6689-41B2-A177-8363C44113C9}" destId="{86EFC7C0-AEED-4C68-9BA7-1020DB974B09}" srcOrd="1" destOrd="0" presId="urn:microsoft.com/office/officeart/2005/8/layout/orgChart1"/>
    <dgm:cxn modelId="{7DEBC8F4-A997-4672-9677-DD330C27A11B}" type="presOf" srcId="{FD1C8E50-7FAA-4788-8008-FA16AB899585}" destId="{DA71FFC6-796F-4D6C-8787-931B2DC0F117}" srcOrd="0" destOrd="0" presId="urn:microsoft.com/office/officeart/2005/8/layout/orgChart1"/>
    <dgm:cxn modelId="{595DFF0E-3CB1-420C-9508-1F397F146D5A}" srcId="{832DA738-092C-48A7-A637-E032B0A2AD08}" destId="{78B7C971-B53F-4B0D-922D-75CDBD630A34}" srcOrd="0" destOrd="0" parTransId="{0C178499-0081-4FDF-89DE-9769867CDAA0}" sibTransId="{41FBA672-C1CC-4E53-9FFF-3FA76AA3FC66}"/>
    <dgm:cxn modelId="{B6E1D419-5B95-450A-80C7-6CC6DB7FDC2B}" srcId="{8E573893-18A3-4CF6-B1F7-BF6247F7CBE5}" destId="{6B583C88-4B99-4252-8D91-223C94430896}" srcOrd="1" destOrd="0" parTransId="{5C98DFCE-EEEB-4DFF-837E-B3F71C60A803}" sibTransId="{7D0E4BD2-BBB6-443C-AA8C-9FA7B5F031E2}"/>
    <dgm:cxn modelId="{2C132C54-45FF-4A5A-8923-44B5122D1105}" srcId="{D53D9CD0-E03E-45B6-BA01-E375B30B2D91}" destId="{B97670D6-40D7-4EE2-866E-7F48494486A9}" srcOrd="1" destOrd="0" parTransId="{79CE53C5-BFC6-4081-8CAE-C1CACA89AD74}" sibTransId="{1E685748-5246-4EA8-B59F-F77EB65E1462}"/>
    <dgm:cxn modelId="{90A5D484-D112-460E-A0F0-4EFDD3934A8F}" type="presOf" srcId="{2D52DBF6-8541-4FCD-BE31-96BA429293C2}" destId="{A2EAE9E3-F41F-477A-8F55-AC6A9CA1A935}" srcOrd="0" destOrd="0" presId="urn:microsoft.com/office/officeart/2005/8/layout/orgChart1"/>
    <dgm:cxn modelId="{7E63E0C9-FDE6-4C88-84B9-9D8A63C44EC9}" type="presOf" srcId="{61577A03-5A18-4B65-B357-F73DC6BD6BDA}" destId="{FC7E5DFC-D5B6-4590-A0E7-CCA4D8A4504C}" srcOrd="1" destOrd="0" presId="urn:microsoft.com/office/officeart/2005/8/layout/orgChart1"/>
    <dgm:cxn modelId="{B98AA942-BBC2-4756-AA51-B351DAACCDEB}" type="presOf" srcId="{12CB8E2B-B1E8-4310-AE81-B7D05BD0BAB7}" destId="{C93349B9-FEF6-401E-98CF-B1CB4EFF8278}" srcOrd="0" destOrd="0" presId="urn:microsoft.com/office/officeart/2005/8/layout/orgChart1"/>
    <dgm:cxn modelId="{C7C32F6A-6A87-4B8C-87DA-2733A40E8018}" type="presOf" srcId="{B97670D6-40D7-4EE2-866E-7F48494486A9}" destId="{A4AC1EF2-48F3-4ACF-8B8D-9A02B40A30DD}" srcOrd="1" destOrd="0" presId="urn:microsoft.com/office/officeart/2005/8/layout/orgChart1"/>
    <dgm:cxn modelId="{A8ABCDB3-B4E2-4F87-A542-23F225E5A868}" type="presOf" srcId="{FDB5FD32-704F-4498-A0BA-E0BCB1160ACC}" destId="{956B8EEE-6A25-4F0A-9B22-AA6E7506A243}" srcOrd="1" destOrd="0" presId="urn:microsoft.com/office/officeart/2005/8/layout/orgChart1"/>
    <dgm:cxn modelId="{DCD7375F-9B37-4A0A-A003-6A94D40A6469}" type="presOf" srcId="{858E5823-BD8B-4815-9674-81E0858D7537}" destId="{2140E3FB-3A0D-46FD-A8CE-E9B7087FDAB1}" srcOrd="0" destOrd="0" presId="urn:microsoft.com/office/officeart/2005/8/layout/orgChart1"/>
    <dgm:cxn modelId="{9F0FCB3B-EBAA-4A19-B8AB-FF94D843BF91}" type="presOf" srcId="{D79DD012-E5B1-432C-8BB3-EFAFD83C79A8}" destId="{790BDE2E-0B2C-4E46-9F4C-88C74C5708E2}" srcOrd="1" destOrd="0" presId="urn:microsoft.com/office/officeart/2005/8/layout/orgChart1"/>
    <dgm:cxn modelId="{5FBB96BE-DA6A-4A79-AFB1-88459574DB17}" type="presOf" srcId="{796E86C4-B779-45E3-8015-BC1181F4B020}" destId="{3D4B3B1B-F7C9-4195-9F8A-FEBA4B481806}" srcOrd="1" destOrd="0" presId="urn:microsoft.com/office/officeart/2005/8/layout/orgChart1"/>
    <dgm:cxn modelId="{B5532F55-0D15-405E-84F4-88CA3D613837}" type="presOf" srcId="{9831ED5C-8AF0-45B0-B75C-75EA6C3EEAE1}" destId="{B6B06EF5-A717-4D0A-B05D-0F502C7A6FBC}" srcOrd="0" destOrd="0" presId="urn:microsoft.com/office/officeart/2005/8/layout/orgChart1"/>
    <dgm:cxn modelId="{2AD66908-001A-4003-8A58-31766B056321}" type="presOf" srcId="{A5B4F52C-FE01-40ED-9169-599BC8E80279}" destId="{A7AB3F6A-75B0-4794-A85B-4981E496CEEF}" srcOrd="0" destOrd="0" presId="urn:microsoft.com/office/officeart/2005/8/layout/orgChart1"/>
    <dgm:cxn modelId="{095BD8B3-BA13-4B41-B029-0DCB6CEBF276}" srcId="{61577A03-5A18-4B65-B357-F73DC6BD6BDA}" destId="{1AF38F20-B93B-4443-AFAD-012331BA04FF}" srcOrd="1" destOrd="0" parTransId="{CD75E244-CBC5-4A47-8146-660D08903E3E}" sibTransId="{B40AACD4-3E35-4EFE-BFDA-3AAC8F6CA24C}"/>
    <dgm:cxn modelId="{C7290DAD-76FC-4BFA-8981-70B69529F2FF}" type="presOf" srcId="{BD659D69-5AED-44B1-AC09-43D5532654F6}" destId="{4CD2B438-6A8B-4EE4-99A5-F663B0685490}" srcOrd="0" destOrd="0" presId="urn:microsoft.com/office/officeart/2005/8/layout/orgChart1"/>
    <dgm:cxn modelId="{FEE3287E-7F63-4CFB-B1BF-57AD6965F381}" type="presOf" srcId="{8D898A69-F181-4A48-BFC4-757423082635}" destId="{A29773B2-51EE-41F6-85C3-B36A61F56187}" srcOrd="0" destOrd="0" presId="urn:microsoft.com/office/officeart/2005/8/layout/orgChart1"/>
    <dgm:cxn modelId="{10B8E7F2-E6EC-4172-907D-0DB9FC0D03DF}" type="presOf" srcId="{146D0D4D-3F26-401A-B467-F6F1F2AE810F}" destId="{77E9A024-8B3D-47D1-95A2-C33AFECB1D05}" srcOrd="0" destOrd="0" presId="urn:microsoft.com/office/officeart/2005/8/layout/orgChart1"/>
    <dgm:cxn modelId="{684481BF-609A-47F5-B3D9-0AA13135A9DB}" type="presOf" srcId="{61577A03-5A18-4B65-B357-F73DC6BD6BDA}" destId="{CF445DEF-64B7-45FB-8B1D-2A944B67FE07}" srcOrd="0" destOrd="0" presId="urn:microsoft.com/office/officeart/2005/8/layout/orgChart1"/>
    <dgm:cxn modelId="{739455F0-EBFD-4387-BFB1-72231F42FA28}" srcId="{C891DF2B-E3DD-4435-95AA-D0AF067F6AA4}" destId="{D53D9CD0-E03E-45B6-BA01-E375B30B2D91}" srcOrd="0" destOrd="0" parTransId="{330AD8AF-70A8-47B3-9493-5AC1D1361CF3}" sibTransId="{17F49A52-C65E-402F-99A6-19F4E887F359}"/>
    <dgm:cxn modelId="{BA2908EA-0914-48C5-BF96-53B9D2BAFF58}" type="presOf" srcId="{980BBAD4-F3C8-4AEC-8957-6EAD20825ADD}" destId="{8C6458F7-44D8-453C-B346-E81DC24239F3}" srcOrd="0" destOrd="0" presId="urn:microsoft.com/office/officeart/2005/8/layout/orgChart1"/>
    <dgm:cxn modelId="{8099EE2A-0935-4736-8AE7-6EB085DFE4A9}" type="presOf" srcId="{580A3CE5-722F-43BE-893E-FFAB34918FC8}" destId="{4391978C-8596-4A2B-A795-D57369E43382}" srcOrd="0" destOrd="0" presId="urn:microsoft.com/office/officeart/2005/8/layout/orgChart1"/>
    <dgm:cxn modelId="{FE8DA60B-C88C-4840-8EF0-1AE3A4C8861E}" type="presOf" srcId="{580A3CE5-722F-43BE-893E-FFAB34918FC8}" destId="{BCBE4A13-BD14-477F-AB66-A8873F3AE9F9}" srcOrd="1" destOrd="0" presId="urn:microsoft.com/office/officeart/2005/8/layout/orgChart1"/>
    <dgm:cxn modelId="{97DF7746-D302-42F5-A87B-2673D391BFC1}" type="presOf" srcId="{560C5921-0787-474B-937E-1D18B99747BD}" destId="{187A874D-DAC7-4F02-B8A3-66C07B90A682}" srcOrd="0" destOrd="0" presId="urn:microsoft.com/office/officeart/2005/8/layout/orgChart1"/>
    <dgm:cxn modelId="{45C074A3-F945-4E03-8883-F438576AC690}" type="presOf" srcId="{C500E164-A2D8-4326-8CE8-FD2A0B609E14}" destId="{FBC8557F-09E4-465A-B385-061BCA021BDD}" srcOrd="0" destOrd="0" presId="urn:microsoft.com/office/officeart/2005/8/layout/orgChart1"/>
    <dgm:cxn modelId="{C9D4BDFF-B264-4B5A-919E-32B579483934}" srcId="{D53D9CD0-E03E-45B6-BA01-E375B30B2D91}" destId="{4DAEC04F-4185-4063-8C91-33E4F5E759FB}" srcOrd="4" destOrd="0" parTransId="{D3182557-11BE-4CEA-9E7D-2DF381C55FDF}" sibTransId="{35BF7E31-3C20-45A4-BE94-1BBA4997A24B}"/>
    <dgm:cxn modelId="{31EE3A50-4827-4F4E-93A1-1EDCF9F014E7}" type="presOf" srcId="{8E573893-18A3-4CF6-B1F7-BF6247F7CBE5}" destId="{760F0679-C8D6-4A3E-A954-604ED9B633E3}" srcOrd="0" destOrd="0" presId="urn:microsoft.com/office/officeart/2005/8/layout/orgChart1"/>
    <dgm:cxn modelId="{09AE7571-4BBE-4028-9CBB-3230027AD73E}" srcId="{D53D9CD0-E03E-45B6-BA01-E375B30B2D91}" destId="{2CEFAAC0-5761-42CF-8E69-216CECC96F9C}" srcOrd="2" destOrd="0" parTransId="{95A0920A-394F-43B2-948E-19D276E77EB3}" sibTransId="{195A68E9-6C67-4C56-8144-0977A9A6D980}"/>
    <dgm:cxn modelId="{6161B0E9-CDC8-4935-A206-38714D695EF7}" srcId="{94F2711F-7534-4C28-80CC-0E6BA9192006}" destId="{858E5823-BD8B-4815-9674-81E0858D7537}" srcOrd="9" destOrd="0" parTransId="{A5B4F52C-FE01-40ED-9169-599BC8E80279}" sibTransId="{16112FFE-3C41-49A1-BB46-17DA57617210}"/>
    <dgm:cxn modelId="{5EA5FD8E-5B26-4FFA-8AD5-20F9218A7246}" srcId="{D53D9CD0-E03E-45B6-BA01-E375B30B2D91}" destId="{FDB5FD32-704F-4498-A0BA-E0BCB1160ACC}" srcOrd="3" destOrd="0" parTransId="{BB98BD29-B424-4B39-AC53-C40EB0D65E98}" sibTransId="{477ADD97-06B8-428D-9DA3-1C9615146FCF}"/>
    <dgm:cxn modelId="{4E9A7F7C-DFF3-499D-ACD8-7BF28E67AC93}" type="presOf" srcId="{FDB5FD32-704F-4498-A0BA-E0BCB1160ACC}" destId="{A27AA63C-3C13-4075-B3D8-107CF15E36E2}" srcOrd="0" destOrd="0" presId="urn:microsoft.com/office/officeart/2005/8/layout/orgChart1"/>
    <dgm:cxn modelId="{5163C13E-67F7-425B-B1B1-BA90ACD5C7D8}" type="presOf" srcId="{2ED360F5-D6BA-4FAC-8B73-35E278D46C84}" destId="{FF73B095-9E70-4218-9480-BD4619A83992}" srcOrd="0" destOrd="0" presId="urn:microsoft.com/office/officeart/2005/8/layout/orgChart1"/>
    <dgm:cxn modelId="{99721680-5CC5-4529-9CF2-F73AD603544A}" type="presOf" srcId="{E9E3C09C-D29F-4C11-9501-C6CFF3522B36}" destId="{365D08EA-F1E6-4674-919B-66A6718DCB9F}" srcOrd="0" destOrd="0" presId="urn:microsoft.com/office/officeart/2005/8/layout/orgChart1"/>
    <dgm:cxn modelId="{A8EAD593-56CF-43F2-8BC1-CA7FFB3EC2EE}" srcId="{8E573893-18A3-4CF6-B1F7-BF6247F7CBE5}" destId="{CC80DFB2-79D7-4472-B9B5-D0BBF3F14DAE}" srcOrd="5" destOrd="0" parTransId="{337E82F8-0FBF-4B1A-B25C-324BB84FDD31}" sibTransId="{CD543E0E-245F-401D-AB3F-2771B4710BDF}"/>
    <dgm:cxn modelId="{12209511-F4C8-4A1F-B8CB-68FE29256D7A}" type="presOf" srcId="{6228FDD5-4077-421F-AF9A-7B630FBF7E15}" destId="{84E683E0-B6F9-4816-BF0F-433971FB58A7}" srcOrd="0" destOrd="0" presId="urn:microsoft.com/office/officeart/2005/8/layout/orgChart1"/>
    <dgm:cxn modelId="{97C4BEC5-75F9-4B43-B832-DBAE811E7A4B}" type="presOf" srcId="{5D332E4E-600C-45F1-9E89-7425DA14700D}" destId="{7129AB1A-02AC-424B-BA7E-D097F44437A2}" srcOrd="0" destOrd="0" presId="urn:microsoft.com/office/officeart/2005/8/layout/orgChart1"/>
    <dgm:cxn modelId="{20237156-6604-4877-A8AE-AD7B200D3930}" type="presOf" srcId="{06499A3E-F06E-4F66-A636-DA93E53C311E}" destId="{4725C37A-8852-499F-BFB1-17279765D036}" srcOrd="1" destOrd="0" presId="urn:microsoft.com/office/officeart/2005/8/layout/orgChart1"/>
    <dgm:cxn modelId="{46C52685-3719-495A-BCF7-F2388ED29EFE}" type="presOf" srcId="{E3332E09-CA05-4B91-856B-2866386740A2}" destId="{2ABBD1B2-EF4C-4351-9FAE-D392EA4FAFE7}" srcOrd="0" destOrd="0" presId="urn:microsoft.com/office/officeart/2005/8/layout/orgChart1"/>
    <dgm:cxn modelId="{EF53A6F7-13F4-458C-9658-914B12482A0B}" type="presOf" srcId="{CB9A397F-DF57-47F6-85CA-12B7BEDB6AAF}" destId="{5E419862-FFA8-4AA1-8C8E-36E1C6476454}" srcOrd="0" destOrd="0" presId="urn:microsoft.com/office/officeart/2005/8/layout/orgChart1"/>
    <dgm:cxn modelId="{D05A3002-679A-47C0-BC6F-C35AEA632452}" type="presOf" srcId="{DDB5F2E6-D24C-4C09-8226-46E4B1108138}" destId="{1F6B31EA-3B5A-40F5-B3AB-76D709AD04AA}" srcOrd="0" destOrd="0" presId="urn:microsoft.com/office/officeart/2005/8/layout/orgChart1"/>
    <dgm:cxn modelId="{0DB33F3B-BDC7-4EB0-8B6A-D169D634394E}" type="presOf" srcId="{1B8E4673-4011-40FA-A3B5-14FAF44613E8}" destId="{A4F0A761-34E9-4DFF-BCE1-5D186AF532BD}" srcOrd="0" destOrd="0" presId="urn:microsoft.com/office/officeart/2005/8/layout/orgChart1"/>
    <dgm:cxn modelId="{5E2C7412-BA30-45A7-8FF6-676508CB686A}" type="presOf" srcId="{58488F36-9EC5-4622-A774-28DDA5F7BDD9}" destId="{6909A12A-9F78-42FC-8029-9431B17286D7}" srcOrd="1" destOrd="0" presId="urn:microsoft.com/office/officeart/2005/8/layout/orgChart1"/>
    <dgm:cxn modelId="{4FD72266-856F-424D-9313-B150A2C148BE}" type="presOf" srcId="{78B7C971-B53F-4B0D-922D-75CDBD630A34}" destId="{A2957790-95FA-4C4F-988E-080B777529AE}" srcOrd="0" destOrd="0" presId="urn:microsoft.com/office/officeart/2005/8/layout/orgChart1"/>
    <dgm:cxn modelId="{D7FA86CA-CD92-4348-8992-0D6C62845ACB}" type="presOf" srcId="{2ED360F5-D6BA-4FAC-8B73-35E278D46C84}" destId="{39A1B7D3-268E-4AB1-BB53-3D810D6490F7}" srcOrd="1" destOrd="0" presId="urn:microsoft.com/office/officeart/2005/8/layout/orgChart1"/>
    <dgm:cxn modelId="{3105E578-0634-4C18-BC18-B675019C8BA3}" srcId="{8E573893-18A3-4CF6-B1F7-BF6247F7CBE5}" destId="{6ADB6D49-241D-419B-8C0E-A30E65828ED7}" srcOrd="2" destOrd="0" parTransId="{8D898A69-F181-4A48-BFC4-757423082635}" sibTransId="{F39374B6-1684-4686-9347-E02E0C31B3FA}"/>
    <dgm:cxn modelId="{4F13D761-4A9A-4832-9499-8F1E618A0420}" type="presOf" srcId="{2BEE74F2-5A6D-461A-9586-E7C082BD53F4}" destId="{89A3FABD-3303-43F7-BCD3-26C319D1D2DC}" srcOrd="1" destOrd="0" presId="urn:microsoft.com/office/officeart/2005/8/layout/orgChart1"/>
    <dgm:cxn modelId="{9513473C-2DEC-4B92-BEED-24E60594C42B}" srcId="{8E573893-18A3-4CF6-B1F7-BF6247F7CBE5}" destId="{35731F05-B707-42FF-B4D7-0280888A9E23}" srcOrd="0" destOrd="0" parTransId="{9831ED5C-8AF0-45B0-B75C-75EA6C3EEAE1}" sibTransId="{7B072A12-8506-4164-A1CB-E9EE99BBE5D6}"/>
    <dgm:cxn modelId="{DF7CCBAA-36CF-4F2A-A6B0-0850D413B765}" type="presOf" srcId="{D79DD012-E5B1-432C-8BB3-EFAFD83C79A8}" destId="{DAF3B906-5D4F-4E7F-9FE6-FC9B4AFB5293}" srcOrd="0" destOrd="0" presId="urn:microsoft.com/office/officeart/2005/8/layout/orgChart1"/>
    <dgm:cxn modelId="{EF8A81A8-2029-4549-B881-AEB49EC3B279}" type="presOf" srcId="{2C393443-9018-409E-8DE3-DCCE4AC96926}" destId="{D47EBEEC-74AC-4421-92EA-F2E3E45C31DB}" srcOrd="1" destOrd="0" presId="urn:microsoft.com/office/officeart/2005/8/layout/orgChart1"/>
    <dgm:cxn modelId="{227A582A-5B0D-4182-9BD9-46C156A46E4E}" type="presOf" srcId="{2C393443-9018-409E-8DE3-DCCE4AC96926}" destId="{CE9275FF-6248-45AE-BB8C-04D25A38C681}" srcOrd="0" destOrd="0" presId="urn:microsoft.com/office/officeart/2005/8/layout/orgChart1"/>
    <dgm:cxn modelId="{5461649F-8DBC-4DA7-87D2-A072FC4CF5CF}" srcId="{94F2711F-7534-4C28-80CC-0E6BA9192006}" destId="{D8DC5BA5-F5BF-4F42-B203-CB9456A45AAD}" srcOrd="4" destOrd="0" parTransId="{9E29D225-2AB3-4D90-B565-242B5B964D66}" sibTransId="{D47411EE-FE12-4BBF-8149-D62260ABCD40}"/>
    <dgm:cxn modelId="{852D2A4B-26F1-4C2E-B96B-A6F9FEC9B901}" type="presOf" srcId="{416391AF-D043-4C8A-8C61-A2AFEA07073D}" destId="{EB548165-CD94-486A-AC55-84165E093749}" srcOrd="0" destOrd="0" presId="urn:microsoft.com/office/officeart/2005/8/layout/orgChart1"/>
    <dgm:cxn modelId="{FEB5D58E-6919-4C8E-B619-BBB46FAF1584}" type="presOf" srcId="{06499A3E-F06E-4F66-A636-DA93E53C311E}" destId="{22FC7A39-C24E-46E1-B894-CDA9B873F6C1}" srcOrd="0" destOrd="0" presId="urn:microsoft.com/office/officeart/2005/8/layout/orgChart1"/>
    <dgm:cxn modelId="{50A2A14B-6AB6-43D3-BEB2-FF725FB9E4BE}" srcId="{BD659D69-5AED-44B1-AC09-43D5532654F6}" destId="{94F2711F-7534-4C28-80CC-0E6BA9192006}" srcOrd="0" destOrd="0" parTransId="{8E05819F-9F14-42CE-A51F-D42D2B53734D}" sibTransId="{AE0F9595-7CB3-4FF8-A878-80C0E27803DF}"/>
    <dgm:cxn modelId="{D46FC760-8671-4F53-B9DD-D4C84928AB3B}" type="presOf" srcId="{9E29D225-2AB3-4D90-B565-242B5B964D66}" destId="{8DB76564-973B-49A0-889D-A15DA1A41837}" srcOrd="0" destOrd="0" presId="urn:microsoft.com/office/officeart/2005/8/layout/orgChart1"/>
    <dgm:cxn modelId="{05B6FB7F-9B3C-4ACE-8B61-44EE124580EB}" srcId="{96E8C4F5-3A72-46EA-AA32-B80E79CB2F9F}" destId="{BD393F10-5E1C-43B6-BE92-9C712136A1DF}" srcOrd="0" destOrd="0" parTransId="{172692AB-56B5-4394-8890-7B7D64CF8312}" sibTransId="{A605DFF5-FFD3-42AA-B36C-97C158B785E3}"/>
    <dgm:cxn modelId="{F3CBE283-8479-44D7-BF91-BECE6EA24018}" type="presOf" srcId="{ECD894E4-27B4-4BF6-AF53-03686E45D45D}" destId="{98A7D602-4F4A-4A56-8521-1F0F25D6FDD4}" srcOrd="0" destOrd="0" presId="urn:microsoft.com/office/officeart/2005/8/layout/orgChart1"/>
    <dgm:cxn modelId="{A7EC7B4C-BBE0-490C-9C1C-3997A3824D6A}" srcId="{78B7C971-B53F-4B0D-922D-75CDBD630A34}" destId="{C891DF2B-E3DD-4435-95AA-D0AF067F6AA4}" srcOrd="0" destOrd="0" parTransId="{4B6C127C-BE5B-4098-9B76-47808120A812}" sibTransId="{56E73273-4819-4107-A789-10342E945C63}"/>
    <dgm:cxn modelId="{CAE65D8D-3774-4875-93A7-A7139F7C1C6F}" type="presOf" srcId="{35731F05-B707-42FF-B4D7-0280888A9E23}" destId="{5214D594-7E38-46F4-8980-9605838B970F}" srcOrd="1" destOrd="0" presId="urn:microsoft.com/office/officeart/2005/8/layout/orgChart1"/>
    <dgm:cxn modelId="{D6989B1C-531C-47BD-9335-19C46B2D8527}" type="presOf" srcId="{796E86C4-B779-45E3-8015-BC1181F4B020}" destId="{89271FE6-8C74-48B2-9CB2-1FA8C0902921}" srcOrd="0" destOrd="0" presId="urn:microsoft.com/office/officeart/2005/8/layout/orgChart1"/>
    <dgm:cxn modelId="{009A0BD1-B826-4293-9A58-72750C704D57}" type="presOf" srcId="{BD393F10-5E1C-43B6-BE92-9C712136A1DF}" destId="{F99DD0D5-1140-4362-A354-55A0050126A9}" srcOrd="0" destOrd="0" presId="urn:microsoft.com/office/officeart/2005/8/layout/orgChart1"/>
    <dgm:cxn modelId="{61A46717-B191-429D-8E87-086FD445DBF0}" type="presOf" srcId="{B0D52C9F-7795-4054-925A-07674BFFC903}" destId="{17872530-507D-4B41-94EB-85B7C7CE84C5}" srcOrd="0" destOrd="0" presId="urn:microsoft.com/office/officeart/2005/8/layout/orgChart1"/>
    <dgm:cxn modelId="{048A9271-77AD-49E3-954B-4EA5A61A1775}" type="presOf" srcId="{C635BAC1-7F51-431A-81C3-F7644F1F3FB2}" destId="{DE9E8C6E-ADF6-451A-BFAE-22EDC3AE5E2E}" srcOrd="0" destOrd="0" presId="urn:microsoft.com/office/officeart/2005/8/layout/orgChart1"/>
    <dgm:cxn modelId="{3B8E1FA5-AD3B-4FAE-81B5-0FD4919DB1DB}" type="presOf" srcId="{78B7C971-B53F-4B0D-922D-75CDBD630A34}" destId="{56B3E124-5157-4320-82F1-05BF3820F515}" srcOrd="1" destOrd="0" presId="urn:microsoft.com/office/officeart/2005/8/layout/orgChart1"/>
    <dgm:cxn modelId="{5FBDE0B4-7B0A-45B0-A4D7-B21A1E977623}" srcId="{C500E164-A2D8-4326-8CE8-FD2A0B609E14}" destId="{1E53FD58-371F-4670-8981-3A9FB9D0AEC8}" srcOrd="0" destOrd="0" parTransId="{416391AF-D043-4C8A-8C61-A2AFEA07073D}" sibTransId="{51C13AE8-2E9D-487F-A727-6BFC405778F2}"/>
    <dgm:cxn modelId="{9986CF7D-691B-4D70-B63F-AF5BB4C76A00}" type="presOf" srcId="{0BF917DC-2CEC-4556-9139-12BE8F9FAE09}" destId="{8604C3C3-6E20-4838-9E4C-E7499281BCCA}" srcOrd="1" destOrd="0" presId="urn:microsoft.com/office/officeart/2005/8/layout/orgChart1"/>
    <dgm:cxn modelId="{4B4A4F8A-130B-4B61-9115-6DF1FFD549DA}" srcId="{94F2711F-7534-4C28-80CC-0E6BA9192006}" destId="{1B8E4673-4011-40FA-A3B5-14FAF44613E8}" srcOrd="2" destOrd="0" parTransId="{980BBAD4-F3C8-4AEC-8957-6EAD20825ADD}" sibTransId="{DE9071A0-2BBE-487C-94A9-5F42E921422D}"/>
    <dgm:cxn modelId="{851976FF-5239-44E6-AF43-9D29FFB9266A}" srcId="{BD659D69-5AED-44B1-AC09-43D5532654F6}" destId="{D79DD012-E5B1-432C-8BB3-EFAFD83C79A8}" srcOrd="4" destOrd="0" parTransId="{FD1C8E50-7FAA-4788-8008-FA16AB899585}" sibTransId="{09DE8482-D869-4FE2-BCD3-AB3B07CD7B14}"/>
    <dgm:cxn modelId="{876BCF61-FD40-4095-96D6-A4F4FC649A5E}" type="presOf" srcId="{09700B69-6335-4298-9229-9F4E6F729B5D}" destId="{46B78B99-1246-4BC0-BECC-64539BDAB100}" srcOrd="0" destOrd="0" presId="urn:microsoft.com/office/officeart/2005/8/layout/orgChart1"/>
    <dgm:cxn modelId="{DAE6D394-0F2D-481D-BD6F-E427A2FADE76}" srcId="{BD659D69-5AED-44B1-AC09-43D5532654F6}" destId="{8E573893-18A3-4CF6-B1F7-BF6247F7CBE5}" srcOrd="2" destOrd="0" parTransId="{1105BD15-C6C3-444F-9939-76809656ECBB}" sibTransId="{97576DA7-75C7-4F95-8952-B51DE66C8E7F}"/>
    <dgm:cxn modelId="{0FEA8CA8-0E39-4183-B5CD-46BA6E552CF4}" type="presOf" srcId="{E5E7A833-8CC6-4833-9E1C-7E061F47BD35}" destId="{CCF8C970-C45B-4D68-B9F1-E4007605956D}" srcOrd="0" destOrd="0" presId="urn:microsoft.com/office/officeart/2005/8/layout/orgChart1"/>
    <dgm:cxn modelId="{8609819B-EEAB-4407-9229-AB27B0E9E974}" srcId="{94F2711F-7534-4C28-80CC-0E6BA9192006}" destId="{E9E3C09C-D29F-4C11-9501-C6CFF3522B36}" srcOrd="5" destOrd="0" parTransId="{12CB8E2B-B1E8-4310-AE81-B7D05BD0BAB7}" sibTransId="{881F0900-F796-447C-B014-31466A2FC651}"/>
    <dgm:cxn modelId="{23043E70-9212-4AD4-AE8A-204329A30015}" type="presOf" srcId="{35731F05-B707-42FF-B4D7-0280888A9E23}" destId="{636F88B2-6923-4923-A348-E8C162EBB17D}" srcOrd="0" destOrd="0" presId="urn:microsoft.com/office/officeart/2005/8/layout/orgChart1"/>
    <dgm:cxn modelId="{FDBD10A2-06F6-4561-B0FB-DA0106CA30E1}" srcId="{8E573893-18A3-4CF6-B1F7-BF6247F7CBE5}" destId="{2BEE74F2-5A6D-461A-9586-E7C082BD53F4}" srcOrd="4" destOrd="0" parTransId="{DDB5F2E6-D24C-4C09-8226-46E4B1108138}" sibTransId="{32279E75-3063-4B3C-9398-909E371B681C}"/>
    <dgm:cxn modelId="{1BDFDB58-8003-441A-9FE6-AA4EB61D0320}" type="presOf" srcId="{94F2711F-7534-4C28-80CC-0E6BA9192006}" destId="{49835E11-4522-4F58-A6AD-A946D86ED2A7}" srcOrd="0" destOrd="0" presId="urn:microsoft.com/office/officeart/2005/8/layout/orgChart1"/>
    <dgm:cxn modelId="{D302E099-EABA-43F1-9B27-91E5FAA4D1F5}" type="presOf" srcId="{0BF917DC-2CEC-4556-9139-12BE8F9FAE09}" destId="{40C12FD2-524B-46C0-8BAE-C0836D710D0B}" srcOrd="0" destOrd="0" presId="urn:microsoft.com/office/officeart/2005/8/layout/orgChart1"/>
    <dgm:cxn modelId="{FD66711D-6B36-4D8C-9189-E8EE62C40C57}" srcId="{94F2711F-7534-4C28-80CC-0E6BA9192006}" destId="{A4E34385-7CA2-4A85-AE5A-8AAD8C826B75}" srcOrd="6" destOrd="0" parTransId="{624CF4B5-F4EC-4A92-8565-3B342F2088C9}" sibTransId="{45797156-446D-49A3-ACED-A9EC02A97BA3}"/>
    <dgm:cxn modelId="{C6F4AAED-B0A5-4B65-B568-986440366A1A}" type="presOf" srcId="{F998008A-4733-462C-AEBF-DCF6FC325B45}" destId="{81201364-4042-4420-A558-9793FACEF014}" srcOrd="0" destOrd="0" presId="urn:microsoft.com/office/officeart/2005/8/layout/orgChart1"/>
    <dgm:cxn modelId="{B58BD15E-07F0-46F7-B6CD-F16FF75EDC07}" type="presOf" srcId="{C500E164-A2D8-4326-8CE8-FD2A0B609E14}" destId="{32292265-A17C-4216-991F-B018CDD4C780}" srcOrd="1" destOrd="0" presId="urn:microsoft.com/office/officeart/2005/8/layout/orgChart1"/>
    <dgm:cxn modelId="{68FE7443-9E87-4233-8F6B-1D289388B804}" type="presOf" srcId="{1AF38F20-B93B-4443-AFAD-012331BA04FF}" destId="{1F11EBB3-4711-40B5-AF2F-C9F4BFB110CD}" srcOrd="0" destOrd="0" presId="urn:microsoft.com/office/officeart/2005/8/layout/orgChart1"/>
    <dgm:cxn modelId="{274B6399-1DC4-4CED-90EE-A431E4571929}" type="presParOf" srcId="{0D93909A-9982-407D-B789-F3881BA6A996}" destId="{8A27B3C4-F3D5-4AD3-9CC4-081DD0BFC2DA}" srcOrd="0" destOrd="0" presId="urn:microsoft.com/office/officeart/2005/8/layout/orgChart1"/>
    <dgm:cxn modelId="{5AFBCB86-9AD7-412B-83FB-6C0D9A69D387}" type="presParOf" srcId="{8A27B3C4-F3D5-4AD3-9CC4-081DD0BFC2DA}" destId="{B7CD61CA-8A80-4B1F-8F06-F1AF56937A53}" srcOrd="0" destOrd="0" presId="urn:microsoft.com/office/officeart/2005/8/layout/orgChart1"/>
    <dgm:cxn modelId="{33B246CF-2710-4AF7-89CD-26FEF1F3B37B}" type="presParOf" srcId="{B7CD61CA-8A80-4B1F-8F06-F1AF56937A53}" destId="{A2957790-95FA-4C4F-988E-080B777529AE}" srcOrd="0" destOrd="0" presId="urn:microsoft.com/office/officeart/2005/8/layout/orgChart1"/>
    <dgm:cxn modelId="{48B3EE67-2952-484D-B020-302FB3FD9F6D}" type="presParOf" srcId="{B7CD61CA-8A80-4B1F-8F06-F1AF56937A53}" destId="{56B3E124-5157-4320-82F1-05BF3820F515}" srcOrd="1" destOrd="0" presId="urn:microsoft.com/office/officeart/2005/8/layout/orgChart1"/>
    <dgm:cxn modelId="{CDBE8BA6-FD62-41DB-85AA-A0267C031093}" type="presParOf" srcId="{8A27B3C4-F3D5-4AD3-9CC4-081DD0BFC2DA}" destId="{4302B087-7CD0-4850-AA57-B6BCFA239837}" srcOrd="1" destOrd="0" presId="urn:microsoft.com/office/officeart/2005/8/layout/orgChart1"/>
    <dgm:cxn modelId="{E82F1B46-FE1E-4EA7-BDC1-C03F4F430862}" type="presParOf" srcId="{4302B087-7CD0-4850-AA57-B6BCFA239837}" destId="{3D439AB8-81D0-4068-B5D9-0A603964B268}" srcOrd="0" destOrd="0" presId="urn:microsoft.com/office/officeart/2005/8/layout/orgChart1"/>
    <dgm:cxn modelId="{EB011DFD-BCEA-4B4F-8155-A32E0D1C5647}" type="presParOf" srcId="{4302B087-7CD0-4850-AA57-B6BCFA239837}" destId="{D3601E39-0E1A-48DD-AD8A-CB8E16AC017A}" srcOrd="1" destOrd="0" presId="urn:microsoft.com/office/officeart/2005/8/layout/orgChart1"/>
    <dgm:cxn modelId="{50A62A78-8860-4919-BAF5-B5DD623F73B5}" type="presParOf" srcId="{D3601E39-0E1A-48DD-AD8A-CB8E16AC017A}" destId="{FEAA5214-1C1F-448E-A262-3C6007B66DC3}" srcOrd="0" destOrd="0" presId="urn:microsoft.com/office/officeart/2005/8/layout/orgChart1"/>
    <dgm:cxn modelId="{7A57B60E-8184-4766-81EF-DF33486CD4B6}" type="presParOf" srcId="{FEAA5214-1C1F-448E-A262-3C6007B66DC3}" destId="{8216D7B7-E4BC-40D4-8929-286E81DF74D9}" srcOrd="0" destOrd="0" presId="urn:microsoft.com/office/officeart/2005/8/layout/orgChart1"/>
    <dgm:cxn modelId="{8004E78C-43F4-4A45-8C8D-375E4FCBDA00}" type="presParOf" srcId="{FEAA5214-1C1F-448E-A262-3C6007B66DC3}" destId="{0CD74B2C-80EA-4801-9EAB-9A723231BD0B}" srcOrd="1" destOrd="0" presId="urn:microsoft.com/office/officeart/2005/8/layout/orgChart1"/>
    <dgm:cxn modelId="{A7D4E7D6-D018-411F-AF2B-771F9A1F71A1}" type="presParOf" srcId="{D3601E39-0E1A-48DD-AD8A-CB8E16AC017A}" destId="{87BE6812-04FA-4230-B25E-57BC716BBC6D}" srcOrd="1" destOrd="0" presId="urn:microsoft.com/office/officeart/2005/8/layout/orgChart1"/>
    <dgm:cxn modelId="{E7B060DA-527E-4BB7-B8E9-9AB4080F98B3}" type="presParOf" srcId="{87BE6812-04FA-4230-B25E-57BC716BBC6D}" destId="{31D1853E-2FA4-44EF-A9FA-FE10E8D03847}" srcOrd="0" destOrd="0" presId="urn:microsoft.com/office/officeart/2005/8/layout/orgChart1"/>
    <dgm:cxn modelId="{C75225AE-A5D8-49E2-9458-53B105D49E8F}" type="presParOf" srcId="{87BE6812-04FA-4230-B25E-57BC716BBC6D}" destId="{5897EDD1-55B9-4487-8818-6E6F776D597D}" srcOrd="1" destOrd="0" presId="urn:microsoft.com/office/officeart/2005/8/layout/orgChart1"/>
    <dgm:cxn modelId="{7818E342-0576-43DE-9E81-FB5686F4EB78}" type="presParOf" srcId="{5897EDD1-55B9-4487-8818-6E6F776D597D}" destId="{B3D2C11F-8A37-46EF-9459-C52742003F01}" srcOrd="0" destOrd="0" presId="urn:microsoft.com/office/officeart/2005/8/layout/orgChart1"/>
    <dgm:cxn modelId="{9790DD66-31E6-4855-89A0-E9E1BB9D13A1}" type="presParOf" srcId="{B3D2C11F-8A37-46EF-9459-C52742003F01}" destId="{42FB68D6-1581-4F3C-8492-298BB68F538E}" srcOrd="0" destOrd="0" presId="urn:microsoft.com/office/officeart/2005/8/layout/orgChart1"/>
    <dgm:cxn modelId="{8B560BAF-E25C-4012-B6D4-38F738B3AE8A}" type="presParOf" srcId="{B3D2C11F-8A37-46EF-9459-C52742003F01}" destId="{B9812689-7757-4510-B602-55501DC26C5B}" srcOrd="1" destOrd="0" presId="urn:microsoft.com/office/officeart/2005/8/layout/orgChart1"/>
    <dgm:cxn modelId="{43777376-707E-4401-87F7-DE95FDA73C98}" type="presParOf" srcId="{5897EDD1-55B9-4487-8818-6E6F776D597D}" destId="{1136CEF6-54D0-4522-A5F5-9E39EBA75DA4}" srcOrd="1" destOrd="0" presId="urn:microsoft.com/office/officeart/2005/8/layout/orgChart1"/>
    <dgm:cxn modelId="{2FCB69B5-9578-4A13-B88F-2B561002D04E}" type="presParOf" srcId="{1136CEF6-54D0-4522-A5F5-9E39EBA75DA4}" destId="{A190640C-F5F0-4CF9-8592-E61FF66ABC0D}" srcOrd="0" destOrd="0" presId="urn:microsoft.com/office/officeart/2005/8/layout/orgChart1"/>
    <dgm:cxn modelId="{6AD50FAB-52CF-4B4E-9962-1C9E22569DD5}" type="presParOf" srcId="{1136CEF6-54D0-4522-A5F5-9E39EBA75DA4}" destId="{01239BC5-BD72-42A6-B885-32F1121316A9}" srcOrd="1" destOrd="0" presId="urn:microsoft.com/office/officeart/2005/8/layout/orgChart1"/>
    <dgm:cxn modelId="{7468A485-DA5A-4B45-BDF5-C436BA33462F}" type="presParOf" srcId="{01239BC5-BD72-42A6-B885-32F1121316A9}" destId="{55D4B1EC-F61F-41BD-A645-ACA2253D9FB0}" srcOrd="0" destOrd="0" presId="urn:microsoft.com/office/officeart/2005/8/layout/orgChart1"/>
    <dgm:cxn modelId="{CC63E43E-747D-4676-9E55-5695DCA7313C}" type="presParOf" srcId="{55D4B1EC-F61F-41BD-A645-ACA2253D9FB0}" destId="{B877AEF2-05CE-4048-9286-6D921E95EAB3}" srcOrd="0" destOrd="0" presId="urn:microsoft.com/office/officeart/2005/8/layout/orgChart1"/>
    <dgm:cxn modelId="{A63794ED-1FE1-4B3D-8317-7844D95AEFBE}" type="presParOf" srcId="{55D4B1EC-F61F-41BD-A645-ACA2253D9FB0}" destId="{DE749BB8-B216-4B95-8CF6-9C340BE4E809}" srcOrd="1" destOrd="0" presId="urn:microsoft.com/office/officeart/2005/8/layout/orgChart1"/>
    <dgm:cxn modelId="{B60E8CF2-815A-41AD-B533-25DCD893E921}" type="presParOf" srcId="{01239BC5-BD72-42A6-B885-32F1121316A9}" destId="{A7F80CAA-8D3E-4137-8780-34E62D1F5DA3}" srcOrd="1" destOrd="0" presId="urn:microsoft.com/office/officeart/2005/8/layout/orgChart1"/>
    <dgm:cxn modelId="{FA859965-0FC6-44F7-8FE8-7DBC98258084}" type="presParOf" srcId="{01239BC5-BD72-42A6-B885-32F1121316A9}" destId="{7DBB834E-30EB-4F0D-A9BF-E763EA9C4496}" srcOrd="2" destOrd="0" presId="urn:microsoft.com/office/officeart/2005/8/layout/orgChart1"/>
    <dgm:cxn modelId="{417788C7-6C54-4018-A342-A2D9FB4124A4}" type="presParOf" srcId="{1136CEF6-54D0-4522-A5F5-9E39EBA75DA4}" destId="{1C62D4C0-3E58-47C6-9C45-BC898459CCBC}" srcOrd="2" destOrd="0" presId="urn:microsoft.com/office/officeart/2005/8/layout/orgChart1"/>
    <dgm:cxn modelId="{2BB4FE8E-8D5D-4BFD-B585-21006F1F727C}" type="presParOf" srcId="{1136CEF6-54D0-4522-A5F5-9E39EBA75DA4}" destId="{2A9595BD-050D-4BA4-8F34-989197756C7F}" srcOrd="3" destOrd="0" presId="urn:microsoft.com/office/officeart/2005/8/layout/orgChart1"/>
    <dgm:cxn modelId="{A7F64748-BC56-43B3-9304-B9090DAB7A59}" type="presParOf" srcId="{2A9595BD-050D-4BA4-8F34-989197756C7F}" destId="{C74E565D-6C7D-4296-B67A-8B2083F03621}" srcOrd="0" destOrd="0" presId="urn:microsoft.com/office/officeart/2005/8/layout/orgChart1"/>
    <dgm:cxn modelId="{AE26B216-E73D-4E94-8596-E68E0D932D75}" type="presParOf" srcId="{C74E565D-6C7D-4296-B67A-8B2083F03621}" destId="{6C1BD52C-CC8E-467A-8686-F335E58CA7C4}" srcOrd="0" destOrd="0" presId="urn:microsoft.com/office/officeart/2005/8/layout/orgChart1"/>
    <dgm:cxn modelId="{07EA6C91-09FB-4577-949F-4C83055BA1DA}" type="presParOf" srcId="{C74E565D-6C7D-4296-B67A-8B2083F03621}" destId="{A4AC1EF2-48F3-4ACF-8B8D-9A02B40A30DD}" srcOrd="1" destOrd="0" presId="urn:microsoft.com/office/officeart/2005/8/layout/orgChart1"/>
    <dgm:cxn modelId="{A682BBD2-F327-492D-88AA-645169474592}" type="presParOf" srcId="{2A9595BD-050D-4BA4-8F34-989197756C7F}" destId="{85F1689F-2DEE-41B8-BEB1-EA4E1A5AEDFB}" srcOrd="1" destOrd="0" presId="urn:microsoft.com/office/officeart/2005/8/layout/orgChart1"/>
    <dgm:cxn modelId="{8B7CD564-F246-40B3-A8E1-BB3255272EEF}" type="presParOf" srcId="{2A9595BD-050D-4BA4-8F34-989197756C7F}" destId="{9EA44161-6674-4852-8505-8C05BD1CE180}" srcOrd="2" destOrd="0" presId="urn:microsoft.com/office/officeart/2005/8/layout/orgChart1"/>
    <dgm:cxn modelId="{1AD61BFA-D95B-46AA-AACA-979B6828FFC4}" type="presParOf" srcId="{1136CEF6-54D0-4522-A5F5-9E39EBA75DA4}" destId="{97FAA95F-3D38-42AA-BEEF-8013FA6CB5AB}" srcOrd="4" destOrd="0" presId="urn:microsoft.com/office/officeart/2005/8/layout/orgChart1"/>
    <dgm:cxn modelId="{614B9767-4A22-45E1-94B4-B5D4B0216E4E}" type="presParOf" srcId="{1136CEF6-54D0-4522-A5F5-9E39EBA75DA4}" destId="{EFBFC587-F7DA-4174-9028-99AAA969BBAB}" srcOrd="5" destOrd="0" presId="urn:microsoft.com/office/officeart/2005/8/layout/orgChart1"/>
    <dgm:cxn modelId="{9ADBB8F6-7EF7-4767-9F37-6227E86526AD}" type="presParOf" srcId="{EFBFC587-F7DA-4174-9028-99AAA969BBAB}" destId="{BDF090B3-1B31-495D-B1E7-9976A3D0D5EE}" srcOrd="0" destOrd="0" presId="urn:microsoft.com/office/officeart/2005/8/layout/orgChart1"/>
    <dgm:cxn modelId="{513183E0-4A5C-43AC-8845-44B5AECEEB0F}" type="presParOf" srcId="{BDF090B3-1B31-495D-B1E7-9976A3D0D5EE}" destId="{9254AE9E-67CC-46EE-B0A7-FE4131D5144C}" srcOrd="0" destOrd="0" presId="urn:microsoft.com/office/officeart/2005/8/layout/orgChart1"/>
    <dgm:cxn modelId="{E890A925-84E2-4E70-93C4-F21FD0335573}" type="presParOf" srcId="{BDF090B3-1B31-495D-B1E7-9976A3D0D5EE}" destId="{AB12F519-729F-4646-A919-04E7899434A2}" srcOrd="1" destOrd="0" presId="urn:microsoft.com/office/officeart/2005/8/layout/orgChart1"/>
    <dgm:cxn modelId="{BF24009D-0EFF-4829-8D8A-FE22598CE308}" type="presParOf" srcId="{EFBFC587-F7DA-4174-9028-99AAA969BBAB}" destId="{FC84E380-4FDC-4ACF-8FC3-858B50C05AA6}" srcOrd="1" destOrd="0" presId="urn:microsoft.com/office/officeart/2005/8/layout/orgChart1"/>
    <dgm:cxn modelId="{78CC1AA2-C585-4F83-8647-EF2327F94A8B}" type="presParOf" srcId="{EFBFC587-F7DA-4174-9028-99AAA969BBAB}" destId="{55B39476-A3B5-4DAE-AC24-CE818D91FF3A}" srcOrd="2" destOrd="0" presId="urn:microsoft.com/office/officeart/2005/8/layout/orgChart1"/>
    <dgm:cxn modelId="{DBFCC6DD-0F99-4D1A-B0F4-5B18A9C30213}" type="presParOf" srcId="{1136CEF6-54D0-4522-A5F5-9E39EBA75DA4}" destId="{00B09A5E-2CD1-49A0-938F-67B728ADE63F}" srcOrd="6" destOrd="0" presId="urn:microsoft.com/office/officeart/2005/8/layout/orgChart1"/>
    <dgm:cxn modelId="{9236F114-D96F-462D-92D5-A99863794F64}" type="presParOf" srcId="{1136CEF6-54D0-4522-A5F5-9E39EBA75DA4}" destId="{EE745968-625C-49D4-95AF-F41E6AE9B4F4}" srcOrd="7" destOrd="0" presId="urn:microsoft.com/office/officeart/2005/8/layout/orgChart1"/>
    <dgm:cxn modelId="{263EBC64-998E-468E-B9E4-5BDCB7C4B8F3}" type="presParOf" srcId="{EE745968-625C-49D4-95AF-F41E6AE9B4F4}" destId="{7B475313-4960-4701-AC48-F47A794DD458}" srcOrd="0" destOrd="0" presId="urn:microsoft.com/office/officeart/2005/8/layout/orgChart1"/>
    <dgm:cxn modelId="{ACC0ADBA-D27A-42D5-A4AE-62428C4593FC}" type="presParOf" srcId="{7B475313-4960-4701-AC48-F47A794DD458}" destId="{A27AA63C-3C13-4075-B3D8-107CF15E36E2}" srcOrd="0" destOrd="0" presId="urn:microsoft.com/office/officeart/2005/8/layout/orgChart1"/>
    <dgm:cxn modelId="{932FAB5C-CC29-4537-B579-8A0DDB299A89}" type="presParOf" srcId="{7B475313-4960-4701-AC48-F47A794DD458}" destId="{956B8EEE-6A25-4F0A-9B22-AA6E7506A243}" srcOrd="1" destOrd="0" presId="urn:microsoft.com/office/officeart/2005/8/layout/orgChart1"/>
    <dgm:cxn modelId="{D48831D3-6EB5-447B-9E3E-5561D92D598B}" type="presParOf" srcId="{EE745968-625C-49D4-95AF-F41E6AE9B4F4}" destId="{46E1883B-6329-4B51-9576-27867B99A6BA}" srcOrd="1" destOrd="0" presId="urn:microsoft.com/office/officeart/2005/8/layout/orgChart1"/>
    <dgm:cxn modelId="{5C24EA24-C582-4D7E-831B-DD4759BCD0D1}" type="presParOf" srcId="{EE745968-625C-49D4-95AF-F41E6AE9B4F4}" destId="{C8969060-F086-4800-AB5F-17B46E232914}" srcOrd="2" destOrd="0" presId="urn:microsoft.com/office/officeart/2005/8/layout/orgChart1"/>
    <dgm:cxn modelId="{2D21AAE2-659D-47D2-A3B6-9EC6F5831772}" type="presParOf" srcId="{1136CEF6-54D0-4522-A5F5-9E39EBA75DA4}" destId="{EE66205F-106A-489F-AA3B-B3ECC603DC6C}" srcOrd="8" destOrd="0" presId="urn:microsoft.com/office/officeart/2005/8/layout/orgChart1"/>
    <dgm:cxn modelId="{C211161B-1C6E-4C10-A0CB-3611CFC7EEE3}" type="presParOf" srcId="{1136CEF6-54D0-4522-A5F5-9E39EBA75DA4}" destId="{74386671-033F-4896-883E-4F6313FAF52E}" srcOrd="9" destOrd="0" presId="urn:microsoft.com/office/officeart/2005/8/layout/orgChart1"/>
    <dgm:cxn modelId="{9B607E45-CFE6-46A1-BAD6-A38332CA2DF5}" type="presParOf" srcId="{74386671-033F-4896-883E-4F6313FAF52E}" destId="{CC9EC2BC-3826-4D02-ACA4-0D7BC38A3EEC}" srcOrd="0" destOrd="0" presId="urn:microsoft.com/office/officeart/2005/8/layout/orgChart1"/>
    <dgm:cxn modelId="{BA7F47CC-1A8D-46E3-ABE7-EB7383CDAA4D}" type="presParOf" srcId="{CC9EC2BC-3826-4D02-ACA4-0D7BC38A3EEC}" destId="{881E5DDB-2599-4D27-BDE2-CE423FAEA496}" srcOrd="0" destOrd="0" presId="urn:microsoft.com/office/officeart/2005/8/layout/orgChart1"/>
    <dgm:cxn modelId="{C4FDAB6E-2B79-456C-9F0F-83DF402D8E40}" type="presParOf" srcId="{CC9EC2BC-3826-4D02-ACA4-0D7BC38A3EEC}" destId="{8A510125-978F-4D33-8F2D-2F65055E032C}" srcOrd="1" destOrd="0" presId="urn:microsoft.com/office/officeart/2005/8/layout/orgChart1"/>
    <dgm:cxn modelId="{BDE88766-FAE9-4CEE-99EC-C75D88F2DDCE}" type="presParOf" srcId="{74386671-033F-4896-883E-4F6313FAF52E}" destId="{2D4F6FA3-E63C-4202-937C-4C6A54AB6596}" srcOrd="1" destOrd="0" presId="urn:microsoft.com/office/officeart/2005/8/layout/orgChart1"/>
    <dgm:cxn modelId="{F41400D0-1D33-4A52-B865-5ECD63487319}" type="presParOf" srcId="{74386671-033F-4896-883E-4F6313FAF52E}" destId="{321DA0B1-FFB9-4E98-977C-DA20ABB61A50}" srcOrd="2" destOrd="0" presId="urn:microsoft.com/office/officeart/2005/8/layout/orgChart1"/>
    <dgm:cxn modelId="{064A9C90-3551-448C-8617-58C1C914B60D}" type="presParOf" srcId="{5897EDD1-55B9-4487-8818-6E6F776D597D}" destId="{DA6921BA-5FD4-4ACD-944D-75D860B276E5}" srcOrd="2" destOrd="0" presId="urn:microsoft.com/office/officeart/2005/8/layout/orgChart1"/>
    <dgm:cxn modelId="{81D21C24-903D-429C-BFB5-C073BF5DAE37}" type="presParOf" srcId="{87BE6812-04FA-4230-B25E-57BC716BBC6D}" destId="{46B78B99-1246-4BC0-BECC-64539BDAB100}" srcOrd="2" destOrd="0" presId="urn:microsoft.com/office/officeart/2005/8/layout/orgChart1"/>
    <dgm:cxn modelId="{06D2F799-9E22-49E1-8F60-AF7C57B77A03}" type="presParOf" srcId="{87BE6812-04FA-4230-B25E-57BC716BBC6D}" destId="{8AC6B46D-E05B-4E78-A6B4-53EF17AF1A2D}" srcOrd="3" destOrd="0" presId="urn:microsoft.com/office/officeart/2005/8/layout/orgChart1"/>
    <dgm:cxn modelId="{C01012B6-6A2E-4F86-B6FC-0E005A25246B}" type="presParOf" srcId="{8AC6B46D-E05B-4E78-A6B4-53EF17AF1A2D}" destId="{F3BC029D-5482-482D-ACA6-52076F0C89B9}" srcOrd="0" destOrd="0" presId="urn:microsoft.com/office/officeart/2005/8/layout/orgChart1"/>
    <dgm:cxn modelId="{F9469538-EDAE-4B50-90A3-69EFB231E262}" type="presParOf" srcId="{F3BC029D-5482-482D-ACA6-52076F0C89B9}" destId="{C0F164EF-459E-4E09-A54A-A0B1A7C0FEF8}" srcOrd="0" destOrd="0" presId="urn:microsoft.com/office/officeart/2005/8/layout/orgChart1"/>
    <dgm:cxn modelId="{4F0073E1-1848-412F-AA9B-BFA552AA9972}" type="presParOf" srcId="{F3BC029D-5482-482D-ACA6-52076F0C89B9}" destId="{AA6CFA12-7796-4181-B62E-7D7DE0880954}" srcOrd="1" destOrd="0" presId="urn:microsoft.com/office/officeart/2005/8/layout/orgChart1"/>
    <dgm:cxn modelId="{39792196-F4E6-4498-B47F-D11ACF1EA539}" type="presParOf" srcId="{8AC6B46D-E05B-4E78-A6B4-53EF17AF1A2D}" destId="{1B595261-FC82-47ED-A5A1-1DCD3288C761}" srcOrd="1" destOrd="0" presId="urn:microsoft.com/office/officeart/2005/8/layout/orgChart1"/>
    <dgm:cxn modelId="{0AEEBC98-F7C9-42DE-8A58-A07C22AA9B8F}" type="presParOf" srcId="{1B595261-FC82-47ED-A5A1-1DCD3288C761}" destId="{010F9613-AC74-4B29-8B65-E7B190665E07}" srcOrd="0" destOrd="0" presId="urn:microsoft.com/office/officeart/2005/8/layout/orgChart1"/>
    <dgm:cxn modelId="{E8E2B83C-8C10-4ACF-9C14-C53F49AC57C1}" type="presParOf" srcId="{1B595261-FC82-47ED-A5A1-1DCD3288C761}" destId="{D401A47A-66A8-4ACD-A648-ED000512F675}" srcOrd="1" destOrd="0" presId="urn:microsoft.com/office/officeart/2005/8/layout/orgChart1"/>
    <dgm:cxn modelId="{25586F72-5EF3-4C73-A828-C603E01BB05E}" type="presParOf" srcId="{D401A47A-66A8-4ACD-A648-ED000512F675}" destId="{31408D05-DD99-4037-A630-201F25F65D5C}" srcOrd="0" destOrd="0" presId="urn:microsoft.com/office/officeart/2005/8/layout/orgChart1"/>
    <dgm:cxn modelId="{56654BE7-F4BF-428D-839C-574E6A085963}" type="presParOf" srcId="{31408D05-DD99-4037-A630-201F25F65D5C}" destId="{F99DD0D5-1140-4362-A354-55A0050126A9}" srcOrd="0" destOrd="0" presId="urn:microsoft.com/office/officeart/2005/8/layout/orgChart1"/>
    <dgm:cxn modelId="{D76E97EE-1448-401A-8BBA-FE1A162E6489}" type="presParOf" srcId="{31408D05-DD99-4037-A630-201F25F65D5C}" destId="{7BA590D0-6D0B-4818-9FD8-5FAD7792725E}" srcOrd="1" destOrd="0" presId="urn:microsoft.com/office/officeart/2005/8/layout/orgChart1"/>
    <dgm:cxn modelId="{37C5A6D7-C66A-4E2B-8D24-2B2AFC5D7080}" type="presParOf" srcId="{D401A47A-66A8-4ACD-A648-ED000512F675}" destId="{A4BD521A-28EB-4078-B6BC-00B06D198777}" srcOrd="1" destOrd="0" presId="urn:microsoft.com/office/officeart/2005/8/layout/orgChart1"/>
    <dgm:cxn modelId="{0B6DDF49-6C6F-490C-AB28-B61D8AB59FAD}" type="presParOf" srcId="{D401A47A-66A8-4ACD-A648-ED000512F675}" destId="{980B586E-7A07-497C-B9A8-992DFFC87C68}" srcOrd="2" destOrd="0" presId="urn:microsoft.com/office/officeart/2005/8/layout/orgChart1"/>
    <dgm:cxn modelId="{352FA9F1-E0D5-4C80-8619-6CDA1528442E}" type="presParOf" srcId="{1B595261-FC82-47ED-A5A1-1DCD3288C761}" destId="{7129AB1A-02AC-424B-BA7E-D097F44437A2}" srcOrd="2" destOrd="0" presId="urn:microsoft.com/office/officeart/2005/8/layout/orgChart1"/>
    <dgm:cxn modelId="{AB25E20C-1D20-4EE3-961B-BF4CD285C2FF}" type="presParOf" srcId="{1B595261-FC82-47ED-A5A1-1DCD3288C761}" destId="{7DF8B0D5-6FF3-4FBB-99E7-60EF06B60327}" srcOrd="3" destOrd="0" presId="urn:microsoft.com/office/officeart/2005/8/layout/orgChart1"/>
    <dgm:cxn modelId="{4EC04F6B-6353-43DE-BFFF-3DDDBFE3D1AB}" type="presParOf" srcId="{7DF8B0D5-6FF3-4FBB-99E7-60EF06B60327}" destId="{F90046BB-9795-4757-B162-C50F275DC3C8}" srcOrd="0" destOrd="0" presId="urn:microsoft.com/office/officeart/2005/8/layout/orgChart1"/>
    <dgm:cxn modelId="{2067CF10-CAD1-4CAA-81CF-C90DBEBFB2FF}" type="presParOf" srcId="{F90046BB-9795-4757-B162-C50F275DC3C8}" destId="{40C12FD2-524B-46C0-8BAE-C0836D710D0B}" srcOrd="0" destOrd="0" presId="urn:microsoft.com/office/officeart/2005/8/layout/orgChart1"/>
    <dgm:cxn modelId="{27FCA889-1BC5-4FE7-8B6B-D6529FCD40C2}" type="presParOf" srcId="{F90046BB-9795-4757-B162-C50F275DC3C8}" destId="{8604C3C3-6E20-4838-9E4C-E7499281BCCA}" srcOrd="1" destOrd="0" presId="urn:microsoft.com/office/officeart/2005/8/layout/orgChart1"/>
    <dgm:cxn modelId="{ACA7CB75-C064-43E1-8202-ABDF6972D91C}" type="presParOf" srcId="{7DF8B0D5-6FF3-4FBB-99E7-60EF06B60327}" destId="{3A45DA06-FCDB-42F9-A467-52F66B9831CA}" srcOrd="1" destOrd="0" presId="urn:microsoft.com/office/officeart/2005/8/layout/orgChart1"/>
    <dgm:cxn modelId="{E2361E3F-00EB-4C32-9194-9323A9F8D0BB}" type="presParOf" srcId="{7DF8B0D5-6FF3-4FBB-99E7-60EF06B60327}" destId="{93A4802E-290D-4CF4-9C3A-8D1EA3C7A247}" srcOrd="2" destOrd="0" presId="urn:microsoft.com/office/officeart/2005/8/layout/orgChart1"/>
    <dgm:cxn modelId="{AEB7F26A-0B1F-4FC5-959A-546E6399AA4F}" type="presParOf" srcId="{8AC6B46D-E05B-4E78-A6B4-53EF17AF1A2D}" destId="{F94D807C-152A-4D8D-AA0B-1AEF3E3A1A45}" srcOrd="2" destOrd="0" presId="urn:microsoft.com/office/officeart/2005/8/layout/orgChart1"/>
    <dgm:cxn modelId="{345A19B1-1B63-43ED-8930-976AB5E6F99E}" type="presParOf" srcId="{87BE6812-04FA-4230-B25E-57BC716BBC6D}" destId="{45CA341A-7195-4CD0-A716-570D81E96360}" srcOrd="4" destOrd="0" presId="urn:microsoft.com/office/officeart/2005/8/layout/orgChart1"/>
    <dgm:cxn modelId="{9AF755B4-077C-4DCF-9E9C-6B7E69F1C054}" type="presParOf" srcId="{87BE6812-04FA-4230-B25E-57BC716BBC6D}" destId="{39026F64-F69B-4FCD-9CD9-E7DC96C2084F}" srcOrd="5" destOrd="0" presId="urn:microsoft.com/office/officeart/2005/8/layout/orgChart1"/>
    <dgm:cxn modelId="{8CA56628-106E-425E-86DC-7430F4378897}" type="presParOf" srcId="{39026F64-F69B-4FCD-9CD9-E7DC96C2084F}" destId="{2D5A19A3-33C5-4931-8961-9D3428D2654E}" srcOrd="0" destOrd="0" presId="urn:microsoft.com/office/officeart/2005/8/layout/orgChart1"/>
    <dgm:cxn modelId="{B44326A4-9219-42A7-8B4E-EABDD322D975}" type="presParOf" srcId="{2D5A19A3-33C5-4931-8961-9D3428D2654E}" destId="{FBC8557F-09E4-465A-B385-061BCA021BDD}" srcOrd="0" destOrd="0" presId="urn:microsoft.com/office/officeart/2005/8/layout/orgChart1"/>
    <dgm:cxn modelId="{46901D9D-5B03-4725-B6CE-D59692834740}" type="presParOf" srcId="{2D5A19A3-33C5-4931-8961-9D3428D2654E}" destId="{32292265-A17C-4216-991F-B018CDD4C780}" srcOrd="1" destOrd="0" presId="urn:microsoft.com/office/officeart/2005/8/layout/orgChart1"/>
    <dgm:cxn modelId="{21D2FFAC-AFD8-4B5E-9AE8-2F894D1EEA22}" type="presParOf" srcId="{39026F64-F69B-4FCD-9CD9-E7DC96C2084F}" destId="{29A0DDA8-6147-48CF-B209-44511ACCE662}" srcOrd="1" destOrd="0" presId="urn:microsoft.com/office/officeart/2005/8/layout/orgChart1"/>
    <dgm:cxn modelId="{382C8B57-6897-4B10-8497-9629F2438F83}" type="presParOf" srcId="{29A0DDA8-6147-48CF-B209-44511ACCE662}" destId="{EB548165-CD94-486A-AC55-84165E093749}" srcOrd="0" destOrd="0" presId="urn:microsoft.com/office/officeart/2005/8/layout/orgChart1"/>
    <dgm:cxn modelId="{685EE1C1-D716-4D75-8E49-36175AF4E072}" type="presParOf" srcId="{29A0DDA8-6147-48CF-B209-44511ACCE662}" destId="{A670350B-12DA-4FF3-8C2F-F5E571E5CF37}" srcOrd="1" destOrd="0" presId="urn:microsoft.com/office/officeart/2005/8/layout/orgChart1"/>
    <dgm:cxn modelId="{41DE1891-C30C-4601-8EBE-6714CED69DC4}" type="presParOf" srcId="{A670350B-12DA-4FF3-8C2F-F5E571E5CF37}" destId="{F242D99C-8322-426D-A63A-881C1ADAFFD4}" srcOrd="0" destOrd="0" presId="urn:microsoft.com/office/officeart/2005/8/layout/orgChart1"/>
    <dgm:cxn modelId="{B5ABFDC5-FE92-4EA0-B94E-3636B84027F9}" type="presParOf" srcId="{F242D99C-8322-426D-A63A-881C1ADAFFD4}" destId="{4CA6B93F-BCF1-4DB2-8F98-13E53E5F3197}" srcOrd="0" destOrd="0" presId="urn:microsoft.com/office/officeart/2005/8/layout/orgChart1"/>
    <dgm:cxn modelId="{DE1E6FCB-E6A9-4135-90F8-A028752949EB}" type="presParOf" srcId="{F242D99C-8322-426D-A63A-881C1ADAFFD4}" destId="{27AE7D0E-6B64-4E5A-83BB-3229FC0CD1F1}" srcOrd="1" destOrd="0" presId="urn:microsoft.com/office/officeart/2005/8/layout/orgChart1"/>
    <dgm:cxn modelId="{D236E9F6-7ACB-43FB-BD4E-74C4F9AC08A6}" type="presParOf" srcId="{A670350B-12DA-4FF3-8C2F-F5E571E5CF37}" destId="{F114BB85-79B9-44B5-AD39-8BE3CC366B4A}" srcOrd="1" destOrd="0" presId="urn:microsoft.com/office/officeart/2005/8/layout/orgChart1"/>
    <dgm:cxn modelId="{928D046B-C656-4297-BEDF-7EC3DC960132}" type="presParOf" srcId="{A670350B-12DA-4FF3-8C2F-F5E571E5CF37}" destId="{F71B4C36-7309-4B4A-AEB8-1242EAE5210C}" srcOrd="2" destOrd="0" presId="urn:microsoft.com/office/officeart/2005/8/layout/orgChart1"/>
    <dgm:cxn modelId="{785C43E4-4E08-493A-954F-0EBA69B8671F}" type="presParOf" srcId="{29A0DDA8-6147-48CF-B209-44511ACCE662}" destId="{D9D870DE-273B-473C-9719-187B7447DEDF}" srcOrd="2" destOrd="0" presId="urn:microsoft.com/office/officeart/2005/8/layout/orgChart1"/>
    <dgm:cxn modelId="{F1846293-CE71-4228-BD45-DD9192301E5B}" type="presParOf" srcId="{29A0DDA8-6147-48CF-B209-44511ACCE662}" destId="{92CE11B8-705C-4C90-9E5A-098914188C73}" srcOrd="3" destOrd="0" presId="urn:microsoft.com/office/officeart/2005/8/layout/orgChart1"/>
    <dgm:cxn modelId="{F2BB5739-5D57-4BAD-85F5-EC2A38BCA073}" type="presParOf" srcId="{92CE11B8-705C-4C90-9E5A-098914188C73}" destId="{8E2297EE-B711-4345-B835-3734EDB30689}" srcOrd="0" destOrd="0" presId="urn:microsoft.com/office/officeart/2005/8/layout/orgChart1"/>
    <dgm:cxn modelId="{DBB1FABF-351A-4983-B01B-504A4643A26A}" type="presParOf" srcId="{8E2297EE-B711-4345-B835-3734EDB30689}" destId="{E9FD1277-4926-48DD-9769-446D7C2AB655}" srcOrd="0" destOrd="0" presId="urn:microsoft.com/office/officeart/2005/8/layout/orgChart1"/>
    <dgm:cxn modelId="{FD4CCE6A-2B2F-49C3-B7FE-8FA88FEB6AAF}" type="presParOf" srcId="{8E2297EE-B711-4345-B835-3734EDB30689}" destId="{446A85CF-AB30-4D5E-9626-B97209811ACB}" srcOrd="1" destOrd="0" presId="urn:microsoft.com/office/officeart/2005/8/layout/orgChart1"/>
    <dgm:cxn modelId="{F0F5D123-6426-4C8D-BF30-D1BD3FEFBCD0}" type="presParOf" srcId="{92CE11B8-705C-4C90-9E5A-098914188C73}" destId="{728940AB-FC37-40D6-82DF-BB79721F6CC3}" srcOrd="1" destOrd="0" presId="urn:microsoft.com/office/officeart/2005/8/layout/orgChart1"/>
    <dgm:cxn modelId="{E2755ACA-B537-473A-B4D3-8931E0947F5C}" type="presParOf" srcId="{92CE11B8-705C-4C90-9E5A-098914188C73}" destId="{9A2FF731-A935-4118-8EE4-95293BAEC0D6}" srcOrd="2" destOrd="0" presId="urn:microsoft.com/office/officeart/2005/8/layout/orgChart1"/>
    <dgm:cxn modelId="{565013BE-E17D-43A4-877B-A708786C129A}" type="presParOf" srcId="{29A0DDA8-6147-48CF-B209-44511ACCE662}" destId="{C4AC975D-20E2-4FF5-9F65-95B150B24495}" srcOrd="4" destOrd="0" presId="urn:microsoft.com/office/officeart/2005/8/layout/orgChart1"/>
    <dgm:cxn modelId="{41C5A149-B452-41FB-91AA-192B2A624D30}" type="presParOf" srcId="{29A0DDA8-6147-48CF-B209-44511ACCE662}" destId="{72713C72-5B2F-434E-BFF4-5769AC160725}" srcOrd="5" destOrd="0" presId="urn:microsoft.com/office/officeart/2005/8/layout/orgChart1"/>
    <dgm:cxn modelId="{EF4D1504-16FD-4856-BAD8-C53C5DE60EAA}" type="presParOf" srcId="{72713C72-5B2F-434E-BFF4-5769AC160725}" destId="{09D4EC73-F3C9-4F74-9B15-7F9734B2A37D}" srcOrd="0" destOrd="0" presId="urn:microsoft.com/office/officeart/2005/8/layout/orgChart1"/>
    <dgm:cxn modelId="{29CC9AFF-27DF-4B49-8A5C-EB8FBDDAA827}" type="presParOf" srcId="{09D4EC73-F3C9-4F74-9B15-7F9734B2A37D}" destId="{4391978C-8596-4A2B-A795-D57369E43382}" srcOrd="0" destOrd="0" presId="urn:microsoft.com/office/officeart/2005/8/layout/orgChart1"/>
    <dgm:cxn modelId="{CC61022D-4ADE-41EB-9736-8E5DE4C6C7F0}" type="presParOf" srcId="{09D4EC73-F3C9-4F74-9B15-7F9734B2A37D}" destId="{BCBE4A13-BD14-477F-AB66-A8873F3AE9F9}" srcOrd="1" destOrd="0" presId="urn:microsoft.com/office/officeart/2005/8/layout/orgChart1"/>
    <dgm:cxn modelId="{2C4AC877-5D2D-4262-A672-0B3B3ECFC252}" type="presParOf" srcId="{72713C72-5B2F-434E-BFF4-5769AC160725}" destId="{92091BD9-2660-45B5-9B33-CD98233B2ED3}" srcOrd="1" destOrd="0" presId="urn:microsoft.com/office/officeart/2005/8/layout/orgChart1"/>
    <dgm:cxn modelId="{CF6E1CEE-FAA8-4A1B-85BD-292213063DD1}" type="presParOf" srcId="{72713C72-5B2F-434E-BFF4-5769AC160725}" destId="{1A6F94BD-1306-4E01-B472-9ABE1E099CD3}" srcOrd="2" destOrd="0" presId="urn:microsoft.com/office/officeart/2005/8/layout/orgChart1"/>
    <dgm:cxn modelId="{68B8BDFE-6C1C-4D85-8B57-22DDE55D0F38}" type="presParOf" srcId="{39026F64-F69B-4FCD-9CD9-E7DC96C2084F}" destId="{832BFD05-A481-436D-8366-E6E9DA60A932}" srcOrd="2" destOrd="0" presId="urn:microsoft.com/office/officeart/2005/8/layout/orgChart1"/>
    <dgm:cxn modelId="{F9476C92-91A8-494E-AED6-0199CF443EF9}" type="presParOf" srcId="{87BE6812-04FA-4230-B25E-57BC716BBC6D}" destId="{77E9A024-8B3D-47D1-95A2-C33AFECB1D05}" srcOrd="6" destOrd="0" presId="urn:microsoft.com/office/officeart/2005/8/layout/orgChart1"/>
    <dgm:cxn modelId="{26D15D21-B92F-4397-807E-BE1073F7FA57}" type="presParOf" srcId="{87BE6812-04FA-4230-B25E-57BC716BBC6D}" destId="{5A9D2001-4A3C-4E67-B409-2902C719A45E}" srcOrd="7" destOrd="0" presId="urn:microsoft.com/office/officeart/2005/8/layout/orgChart1"/>
    <dgm:cxn modelId="{B6C86B06-F047-4E22-8862-5108C31FA0A7}" type="presParOf" srcId="{5A9D2001-4A3C-4E67-B409-2902C719A45E}" destId="{B43ADD0C-AE2B-4057-954A-A5B13DDC18D5}" srcOrd="0" destOrd="0" presId="urn:microsoft.com/office/officeart/2005/8/layout/orgChart1"/>
    <dgm:cxn modelId="{91308FF8-8481-4D62-9B43-372EEE8F58F0}" type="presParOf" srcId="{B43ADD0C-AE2B-4057-954A-A5B13DDC18D5}" destId="{CE9275FF-6248-45AE-BB8C-04D25A38C681}" srcOrd="0" destOrd="0" presId="urn:microsoft.com/office/officeart/2005/8/layout/orgChart1"/>
    <dgm:cxn modelId="{6377FD15-3C63-4C7C-8896-196DDB298BF1}" type="presParOf" srcId="{B43ADD0C-AE2B-4057-954A-A5B13DDC18D5}" destId="{D47EBEEC-74AC-4421-92EA-F2E3E45C31DB}" srcOrd="1" destOrd="0" presId="urn:microsoft.com/office/officeart/2005/8/layout/orgChart1"/>
    <dgm:cxn modelId="{DF8BA296-DC9F-48DA-82AB-D79CAC5248A9}" type="presParOf" srcId="{5A9D2001-4A3C-4E67-B409-2902C719A45E}" destId="{161DBC25-0BFB-482E-B566-3DD431E4FE77}" srcOrd="1" destOrd="0" presId="urn:microsoft.com/office/officeart/2005/8/layout/orgChart1"/>
    <dgm:cxn modelId="{3219B0D5-D957-4044-AF4C-0360E616369D}" type="presParOf" srcId="{5A9D2001-4A3C-4E67-B409-2902C719A45E}" destId="{A7E0DFAB-94DA-4FEB-AB14-76872C43BA71}" srcOrd="2" destOrd="0" presId="urn:microsoft.com/office/officeart/2005/8/layout/orgChart1"/>
    <dgm:cxn modelId="{C0864FAB-20FF-488B-90EF-D61B36D920B4}" type="presParOf" srcId="{D3601E39-0E1A-48DD-AD8A-CB8E16AC017A}" destId="{E5344560-F193-4FE2-BCFF-4D98DAD0885E}" srcOrd="2" destOrd="0" presId="urn:microsoft.com/office/officeart/2005/8/layout/orgChart1"/>
    <dgm:cxn modelId="{3A85F6C1-05A8-4E16-A006-7897B5736818}" type="presParOf" srcId="{4302B087-7CD0-4850-AA57-B6BCFA239837}" destId="{D934B41C-C41B-4A0A-9E12-330DE20E8C69}" srcOrd="2" destOrd="0" presId="urn:microsoft.com/office/officeart/2005/8/layout/orgChart1"/>
    <dgm:cxn modelId="{69282837-D8DB-400C-B84C-1E953E865255}" type="presParOf" srcId="{4302B087-7CD0-4850-AA57-B6BCFA239837}" destId="{A5E49322-F84A-494F-A2FD-058C1BA39A6F}" srcOrd="3" destOrd="0" presId="urn:microsoft.com/office/officeart/2005/8/layout/orgChart1"/>
    <dgm:cxn modelId="{516B03BD-2B04-4380-886E-21FD9B5AAD90}" type="presParOf" srcId="{A5E49322-F84A-494F-A2FD-058C1BA39A6F}" destId="{F6D03EF2-8478-46E4-B7CF-03A3EDF16052}" srcOrd="0" destOrd="0" presId="urn:microsoft.com/office/officeart/2005/8/layout/orgChart1"/>
    <dgm:cxn modelId="{6C991243-824B-4ED7-ADC3-7544FD6A1839}" type="presParOf" srcId="{F6D03EF2-8478-46E4-B7CF-03A3EDF16052}" destId="{4CD2B438-6A8B-4EE4-99A5-F663B0685490}" srcOrd="0" destOrd="0" presId="urn:microsoft.com/office/officeart/2005/8/layout/orgChart1"/>
    <dgm:cxn modelId="{0952876F-727A-4E38-8033-2E847FCB9AC4}" type="presParOf" srcId="{F6D03EF2-8478-46E4-B7CF-03A3EDF16052}" destId="{DDEB2F04-2BEF-4C2B-B04A-A00AE4398DC1}" srcOrd="1" destOrd="0" presId="urn:microsoft.com/office/officeart/2005/8/layout/orgChart1"/>
    <dgm:cxn modelId="{6B3C6CA8-C631-4320-82C6-6D7FF0FA0D8F}" type="presParOf" srcId="{A5E49322-F84A-494F-A2FD-058C1BA39A6F}" destId="{E78B8D2D-5CCB-4297-9AC7-53330BAF3118}" srcOrd="1" destOrd="0" presId="urn:microsoft.com/office/officeart/2005/8/layout/orgChart1"/>
    <dgm:cxn modelId="{A6E63C5C-DB48-4763-9E92-8FD4E133D8B3}" type="presParOf" srcId="{E78B8D2D-5CCB-4297-9AC7-53330BAF3118}" destId="{19D05ADB-D54D-4AF3-A32E-E93C10F745D6}" srcOrd="0" destOrd="0" presId="urn:microsoft.com/office/officeart/2005/8/layout/orgChart1"/>
    <dgm:cxn modelId="{A898F5F9-3B42-4AFC-AA83-A07EC2A69F02}" type="presParOf" srcId="{E78B8D2D-5CCB-4297-9AC7-53330BAF3118}" destId="{4585C026-B05A-4665-8EF1-9C7A833F006D}" srcOrd="1" destOrd="0" presId="urn:microsoft.com/office/officeart/2005/8/layout/orgChart1"/>
    <dgm:cxn modelId="{5B01CC4B-36AA-4C4B-A6E2-9CD3667228CA}" type="presParOf" srcId="{4585C026-B05A-4665-8EF1-9C7A833F006D}" destId="{F7E34099-65CF-4846-ABBC-D5DF4C8F57B1}" srcOrd="0" destOrd="0" presId="urn:microsoft.com/office/officeart/2005/8/layout/orgChart1"/>
    <dgm:cxn modelId="{6C0ADE9D-23E4-44BA-BC64-78CC7A1227FD}" type="presParOf" srcId="{F7E34099-65CF-4846-ABBC-D5DF4C8F57B1}" destId="{49835E11-4522-4F58-A6AD-A946D86ED2A7}" srcOrd="0" destOrd="0" presId="urn:microsoft.com/office/officeart/2005/8/layout/orgChart1"/>
    <dgm:cxn modelId="{91AD2F38-D610-4A50-891D-7FE1DAA811A3}" type="presParOf" srcId="{F7E34099-65CF-4846-ABBC-D5DF4C8F57B1}" destId="{8F83880C-0450-4442-96B5-2EDFDA5FA771}" srcOrd="1" destOrd="0" presId="urn:microsoft.com/office/officeart/2005/8/layout/orgChart1"/>
    <dgm:cxn modelId="{CE3FE770-B47F-4EFC-8D4B-37EB1405A710}" type="presParOf" srcId="{4585C026-B05A-4665-8EF1-9C7A833F006D}" destId="{B2B17353-EF3A-46E4-AC33-6BE816C95203}" srcOrd="1" destOrd="0" presId="urn:microsoft.com/office/officeart/2005/8/layout/orgChart1"/>
    <dgm:cxn modelId="{62892DF4-08C4-44B5-9B71-208F18BE110C}" type="presParOf" srcId="{B2B17353-EF3A-46E4-AC33-6BE816C95203}" destId="{DE9E8C6E-ADF6-451A-BFAE-22EDC3AE5E2E}" srcOrd="0" destOrd="0" presId="urn:microsoft.com/office/officeart/2005/8/layout/orgChart1"/>
    <dgm:cxn modelId="{8739BD56-9CBD-4AF3-8835-FE932647F1D9}" type="presParOf" srcId="{B2B17353-EF3A-46E4-AC33-6BE816C95203}" destId="{85EB455E-AF31-464A-904C-9A7D4B0762D9}" srcOrd="1" destOrd="0" presId="urn:microsoft.com/office/officeart/2005/8/layout/orgChart1"/>
    <dgm:cxn modelId="{12F7E63D-F537-4FF4-B712-4DF6445FFE3C}" type="presParOf" srcId="{85EB455E-AF31-464A-904C-9A7D4B0762D9}" destId="{C35F8658-7771-484B-8435-BB9B0D7DF172}" srcOrd="0" destOrd="0" presId="urn:microsoft.com/office/officeart/2005/8/layout/orgChart1"/>
    <dgm:cxn modelId="{FF6EF243-5B12-4F11-8227-862109D7F321}" type="presParOf" srcId="{C35F8658-7771-484B-8435-BB9B0D7DF172}" destId="{5E419862-FFA8-4AA1-8C8E-36E1C6476454}" srcOrd="0" destOrd="0" presId="urn:microsoft.com/office/officeart/2005/8/layout/orgChart1"/>
    <dgm:cxn modelId="{E1D10F81-75E1-428A-9BFA-8C8285E77509}" type="presParOf" srcId="{C35F8658-7771-484B-8435-BB9B0D7DF172}" destId="{16A19B52-D8BA-45F9-A0DB-54CAE82ACBDA}" srcOrd="1" destOrd="0" presId="urn:microsoft.com/office/officeart/2005/8/layout/orgChart1"/>
    <dgm:cxn modelId="{50A1507A-49FE-4B72-B34A-2BBD96823C96}" type="presParOf" srcId="{85EB455E-AF31-464A-904C-9A7D4B0762D9}" destId="{FBED9165-088A-4416-872F-91F6AEDD1DA0}" srcOrd="1" destOrd="0" presId="urn:microsoft.com/office/officeart/2005/8/layout/orgChart1"/>
    <dgm:cxn modelId="{DDA1BBC7-4226-4B40-A340-A87C115501DA}" type="presParOf" srcId="{85EB455E-AF31-464A-904C-9A7D4B0762D9}" destId="{879237E3-057A-4B19-8A30-352A8DF9FA3B}" srcOrd="2" destOrd="0" presId="urn:microsoft.com/office/officeart/2005/8/layout/orgChart1"/>
    <dgm:cxn modelId="{AF845FF4-762B-4FE2-8828-DF9203D38492}" type="presParOf" srcId="{B2B17353-EF3A-46E4-AC33-6BE816C95203}" destId="{187A874D-DAC7-4F02-B8A3-66C07B90A682}" srcOrd="2" destOrd="0" presId="urn:microsoft.com/office/officeart/2005/8/layout/orgChart1"/>
    <dgm:cxn modelId="{928F88CC-A74D-428B-B0E4-9C60B3EA10C8}" type="presParOf" srcId="{B2B17353-EF3A-46E4-AC33-6BE816C95203}" destId="{F97096AA-166E-4A03-A095-A5B2A5F86EB3}" srcOrd="3" destOrd="0" presId="urn:microsoft.com/office/officeart/2005/8/layout/orgChart1"/>
    <dgm:cxn modelId="{5DE80B33-EFB2-4900-883C-FC0059E8F36D}" type="presParOf" srcId="{F97096AA-166E-4A03-A095-A5B2A5F86EB3}" destId="{88E39B6A-A631-4765-BAC4-B1987703EB6B}" srcOrd="0" destOrd="0" presId="urn:microsoft.com/office/officeart/2005/8/layout/orgChart1"/>
    <dgm:cxn modelId="{2934CEBB-5290-40D5-A203-1A40CE80D177}" type="presParOf" srcId="{88E39B6A-A631-4765-BAC4-B1987703EB6B}" destId="{EE706520-E2B0-4438-A629-AF2A56DB07B0}" srcOrd="0" destOrd="0" presId="urn:microsoft.com/office/officeart/2005/8/layout/orgChart1"/>
    <dgm:cxn modelId="{41C3C5B5-AA81-425D-BEEC-F0DC6E661B01}" type="presParOf" srcId="{88E39B6A-A631-4765-BAC4-B1987703EB6B}" destId="{D962E98F-4DEE-424F-B61A-AF72A8C95687}" srcOrd="1" destOrd="0" presId="urn:microsoft.com/office/officeart/2005/8/layout/orgChart1"/>
    <dgm:cxn modelId="{C76C79C9-A59E-41AD-ADB1-8CFF0584E214}" type="presParOf" srcId="{F97096AA-166E-4A03-A095-A5B2A5F86EB3}" destId="{49A07102-14D4-4BC7-8CCA-EFB091B130C4}" srcOrd="1" destOrd="0" presId="urn:microsoft.com/office/officeart/2005/8/layout/orgChart1"/>
    <dgm:cxn modelId="{6E1611DC-7008-4142-AD72-AE6FEE9DF39F}" type="presParOf" srcId="{F97096AA-166E-4A03-A095-A5B2A5F86EB3}" destId="{09F0E65E-426F-4DD0-9DC7-1F55318798D9}" srcOrd="2" destOrd="0" presId="urn:microsoft.com/office/officeart/2005/8/layout/orgChart1"/>
    <dgm:cxn modelId="{9A31F3AF-EB8F-4CB6-84B3-A4ECC0881710}" type="presParOf" srcId="{B2B17353-EF3A-46E4-AC33-6BE816C95203}" destId="{8C6458F7-44D8-453C-B346-E81DC24239F3}" srcOrd="4" destOrd="0" presId="urn:microsoft.com/office/officeart/2005/8/layout/orgChart1"/>
    <dgm:cxn modelId="{2DFC2104-6CA8-45DF-8BD2-FB8475026AE5}" type="presParOf" srcId="{B2B17353-EF3A-46E4-AC33-6BE816C95203}" destId="{1BDA8C26-06CA-41CF-A6AA-68EE2833968C}" srcOrd="5" destOrd="0" presId="urn:microsoft.com/office/officeart/2005/8/layout/orgChart1"/>
    <dgm:cxn modelId="{283F619B-D940-4A34-B90F-331BBAC13FDE}" type="presParOf" srcId="{1BDA8C26-06CA-41CF-A6AA-68EE2833968C}" destId="{EED95F34-917D-4F45-9697-D103903C97AC}" srcOrd="0" destOrd="0" presId="urn:microsoft.com/office/officeart/2005/8/layout/orgChart1"/>
    <dgm:cxn modelId="{4FE04BD3-55A2-4B53-B93F-38658058D9F1}" type="presParOf" srcId="{EED95F34-917D-4F45-9697-D103903C97AC}" destId="{A4F0A761-34E9-4DFF-BCE1-5D186AF532BD}" srcOrd="0" destOrd="0" presId="urn:microsoft.com/office/officeart/2005/8/layout/orgChart1"/>
    <dgm:cxn modelId="{E82B2AFF-F525-44AE-99DA-4C191D766D26}" type="presParOf" srcId="{EED95F34-917D-4F45-9697-D103903C97AC}" destId="{8D06DADD-909F-42DD-9D27-7850AEAC1B4A}" srcOrd="1" destOrd="0" presId="urn:microsoft.com/office/officeart/2005/8/layout/orgChart1"/>
    <dgm:cxn modelId="{F66F52DE-1614-4492-A618-3A1DB1621ED4}" type="presParOf" srcId="{1BDA8C26-06CA-41CF-A6AA-68EE2833968C}" destId="{37DB2C2E-771A-44BF-8217-30D60A41AA33}" srcOrd="1" destOrd="0" presId="urn:microsoft.com/office/officeart/2005/8/layout/orgChart1"/>
    <dgm:cxn modelId="{12BCDA1D-5420-419A-B44F-C387F0A15578}" type="presParOf" srcId="{1BDA8C26-06CA-41CF-A6AA-68EE2833968C}" destId="{5CDB7C04-B558-4159-B4A4-BEBD11F36556}" srcOrd="2" destOrd="0" presId="urn:microsoft.com/office/officeart/2005/8/layout/orgChart1"/>
    <dgm:cxn modelId="{00D7EBE0-931E-408C-A094-E99733E350FE}" type="presParOf" srcId="{B2B17353-EF3A-46E4-AC33-6BE816C95203}" destId="{84E683E0-B6F9-4816-BF0F-433971FB58A7}" srcOrd="6" destOrd="0" presId="urn:microsoft.com/office/officeart/2005/8/layout/orgChart1"/>
    <dgm:cxn modelId="{E75E6353-FB69-4BCA-8991-337C7DB00602}" type="presParOf" srcId="{B2B17353-EF3A-46E4-AC33-6BE816C95203}" destId="{E903FDDB-C24C-40C1-B392-4F5BB170ED7A}" srcOrd="7" destOrd="0" presId="urn:microsoft.com/office/officeart/2005/8/layout/orgChart1"/>
    <dgm:cxn modelId="{4A317970-5B5F-44FE-B842-1659CD227621}" type="presParOf" srcId="{E903FDDB-C24C-40C1-B392-4F5BB170ED7A}" destId="{D47C83B5-6B73-490D-95B3-C01268BA381F}" srcOrd="0" destOrd="0" presId="urn:microsoft.com/office/officeart/2005/8/layout/orgChart1"/>
    <dgm:cxn modelId="{7AE15211-1A32-4416-A7FB-B8D8FE8171A5}" type="presParOf" srcId="{D47C83B5-6B73-490D-95B3-C01268BA381F}" destId="{B43A991C-073C-43CE-85E9-306EB2641CDA}" srcOrd="0" destOrd="0" presId="urn:microsoft.com/office/officeart/2005/8/layout/orgChart1"/>
    <dgm:cxn modelId="{122EEBB2-E4D5-4AD3-B62B-38DFE36E3919}" type="presParOf" srcId="{D47C83B5-6B73-490D-95B3-C01268BA381F}" destId="{86EFC7C0-AEED-4C68-9BA7-1020DB974B09}" srcOrd="1" destOrd="0" presId="urn:microsoft.com/office/officeart/2005/8/layout/orgChart1"/>
    <dgm:cxn modelId="{50C35DA8-33AC-4233-B5D9-0591641F7B04}" type="presParOf" srcId="{E903FDDB-C24C-40C1-B392-4F5BB170ED7A}" destId="{A17C77D9-244D-48D4-B895-2128EF1A8CBF}" srcOrd="1" destOrd="0" presId="urn:microsoft.com/office/officeart/2005/8/layout/orgChart1"/>
    <dgm:cxn modelId="{B25F0D29-BD9A-4560-97D2-A01782F34672}" type="presParOf" srcId="{E903FDDB-C24C-40C1-B392-4F5BB170ED7A}" destId="{25584ECF-07F1-4F78-AB90-4675D54CCCDC}" srcOrd="2" destOrd="0" presId="urn:microsoft.com/office/officeart/2005/8/layout/orgChart1"/>
    <dgm:cxn modelId="{4843E44F-B93B-4C1D-9001-8BF8A4D1F6BC}" type="presParOf" srcId="{B2B17353-EF3A-46E4-AC33-6BE816C95203}" destId="{8DB76564-973B-49A0-889D-A15DA1A41837}" srcOrd="8" destOrd="0" presId="urn:microsoft.com/office/officeart/2005/8/layout/orgChart1"/>
    <dgm:cxn modelId="{5CD573C3-B2AB-4A5E-A149-37675C104943}" type="presParOf" srcId="{B2B17353-EF3A-46E4-AC33-6BE816C95203}" destId="{AB384EA0-D247-4EE4-8483-4ADC166D278B}" srcOrd="9" destOrd="0" presId="urn:microsoft.com/office/officeart/2005/8/layout/orgChart1"/>
    <dgm:cxn modelId="{234745A0-4414-4A90-9372-09CB6B0EF93E}" type="presParOf" srcId="{AB384EA0-D247-4EE4-8483-4ADC166D278B}" destId="{3AA78A4B-FFBF-4EF2-9116-7C8E0CE66AD1}" srcOrd="0" destOrd="0" presId="urn:microsoft.com/office/officeart/2005/8/layout/orgChart1"/>
    <dgm:cxn modelId="{55350827-D8EA-4A4D-B910-76AB962F1DD5}" type="presParOf" srcId="{3AA78A4B-FFBF-4EF2-9116-7C8E0CE66AD1}" destId="{769B01D5-E73F-473B-A223-6F814FEC9830}" srcOrd="0" destOrd="0" presId="urn:microsoft.com/office/officeart/2005/8/layout/orgChart1"/>
    <dgm:cxn modelId="{F931D200-09EA-4E84-A519-FD7BDCBB8D1B}" type="presParOf" srcId="{3AA78A4B-FFBF-4EF2-9116-7C8E0CE66AD1}" destId="{6E3F1F1B-B2F2-4E61-A69A-4236B0ABE4AC}" srcOrd="1" destOrd="0" presId="urn:microsoft.com/office/officeart/2005/8/layout/orgChart1"/>
    <dgm:cxn modelId="{43817FA5-3C53-4B33-A38C-144D07A344A5}" type="presParOf" srcId="{AB384EA0-D247-4EE4-8483-4ADC166D278B}" destId="{2248611D-B7DE-4FE8-ADAB-831330AD3538}" srcOrd="1" destOrd="0" presId="urn:microsoft.com/office/officeart/2005/8/layout/orgChart1"/>
    <dgm:cxn modelId="{48C521EF-7068-42AF-8FCB-4CF378A25A69}" type="presParOf" srcId="{AB384EA0-D247-4EE4-8483-4ADC166D278B}" destId="{D9E7DCE8-15BE-4E3F-A1E7-36EF3A9A03CF}" srcOrd="2" destOrd="0" presId="urn:microsoft.com/office/officeart/2005/8/layout/orgChart1"/>
    <dgm:cxn modelId="{CBE3EE90-AB9B-4A45-968E-55815AEA0225}" type="presParOf" srcId="{B2B17353-EF3A-46E4-AC33-6BE816C95203}" destId="{C93349B9-FEF6-401E-98CF-B1CB4EFF8278}" srcOrd="10" destOrd="0" presId="urn:microsoft.com/office/officeart/2005/8/layout/orgChart1"/>
    <dgm:cxn modelId="{70FE65BE-CA52-49A9-BE59-8D69E8FE430B}" type="presParOf" srcId="{B2B17353-EF3A-46E4-AC33-6BE816C95203}" destId="{585E6266-2E5B-415C-A619-15A8B3DB4C90}" srcOrd="11" destOrd="0" presId="urn:microsoft.com/office/officeart/2005/8/layout/orgChart1"/>
    <dgm:cxn modelId="{86457606-189B-4DD4-9117-E398AD36A702}" type="presParOf" srcId="{585E6266-2E5B-415C-A619-15A8B3DB4C90}" destId="{FE470910-61D4-40E0-A75D-AD446457B6F5}" srcOrd="0" destOrd="0" presId="urn:microsoft.com/office/officeart/2005/8/layout/orgChart1"/>
    <dgm:cxn modelId="{F9FB0272-2817-4333-BB2A-E5558A8BF53F}" type="presParOf" srcId="{FE470910-61D4-40E0-A75D-AD446457B6F5}" destId="{365D08EA-F1E6-4674-919B-66A6718DCB9F}" srcOrd="0" destOrd="0" presId="urn:microsoft.com/office/officeart/2005/8/layout/orgChart1"/>
    <dgm:cxn modelId="{FA3953C9-1215-477D-A162-6B703752FC19}" type="presParOf" srcId="{FE470910-61D4-40E0-A75D-AD446457B6F5}" destId="{2CCF236C-6BEE-4677-B4EB-249DB7EB65D0}" srcOrd="1" destOrd="0" presId="urn:microsoft.com/office/officeart/2005/8/layout/orgChart1"/>
    <dgm:cxn modelId="{DEC2DB5D-7EDB-44FE-8A78-06CE17A54174}" type="presParOf" srcId="{585E6266-2E5B-415C-A619-15A8B3DB4C90}" destId="{9E78DCB9-A033-42CA-B829-0647EF531A8B}" srcOrd="1" destOrd="0" presId="urn:microsoft.com/office/officeart/2005/8/layout/orgChart1"/>
    <dgm:cxn modelId="{6F9DF18D-0C98-44F4-B9F2-4AC8F726B082}" type="presParOf" srcId="{585E6266-2E5B-415C-A619-15A8B3DB4C90}" destId="{D16E8C62-A154-48DC-BA5F-46C076CC39A7}" srcOrd="2" destOrd="0" presId="urn:microsoft.com/office/officeart/2005/8/layout/orgChart1"/>
    <dgm:cxn modelId="{2E5E7D34-A817-40DE-8F0E-EB7499EBFAA8}" type="presParOf" srcId="{B2B17353-EF3A-46E4-AC33-6BE816C95203}" destId="{54E9A93C-D0CE-4BB2-AEBD-A9E7FF9081F0}" srcOrd="12" destOrd="0" presId="urn:microsoft.com/office/officeart/2005/8/layout/orgChart1"/>
    <dgm:cxn modelId="{14ADF04F-3D3F-4E01-BE6B-0E9380C6FEDF}" type="presParOf" srcId="{B2B17353-EF3A-46E4-AC33-6BE816C95203}" destId="{1832D6AE-4889-422E-99E3-21A31A83081E}" srcOrd="13" destOrd="0" presId="urn:microsoft.com/office/officeart/2005/8/layout/orgChart1"/>
    <dgm:cxn modelId="{B009AC0C-622F-4C76-A1B1-11B20DD13B68}" type="presParOf" srcId="{1832D6AE-4889-422E-99E3-21A31A83081E}" destId="{512772DE-9914-4F1B-ACD5-F44449B20696}" srcOrd="0" destOrd="0" presId="urn:microsoft.com/office/officeart/2005/8/layout/orgChart1"/>
    <dgm:cxn modelId="{BDBFD37D-0EF1-45DF-AF96-B106DD659B77}" type="presParOf" srcId="{512772DE-9914-4F1B-ACD5-F44449B20696}" destId="{E2C8E6AC-D158-40EC-988B-80E51F9B12CA}" srcOrd="0" destOrd="0" presId="urn:microsoft.com/office/officeart/2005/8/layout/orgChart1"/>
    <dgm:cxn modelId="{60C9F6CB-CE41-42AB-A500-E1D18F30C0FD}" type="presParOf" srcId="{512772DE-9914-4F1B-ACD5-F44449B20696}" destId="{F9DE8F6E-97D2-4F0C-BC27-420B8FA60C14}" srcOrd="1" destOrd="0" presId="urn:microsoft.com/office/officeart/2005/8/layout/orgChart1"/>
    <dgm:cxn modelId="{C554EADF-521E-49C6-9CE6-BEAF9C130DE4}" type="presParOf" srcId="{1832D6AE-4889-422E-99E3-21A31A83081E}" destId="{7D067F24-9C1C-4C74-8C75-F6043CFBB8D0}" srcOrd="1" destOrd="0" presId="urn:microsoft.com/office/officeart/2005/8/layout/orgChart1"/>
    <dgm:cxn modelId="{51046CCC-52BD-4AD3-AF57-D585A3E633BC}" type="presParOf" srcId="{1832D6AE-4889-422E-99E3-21A31A83081E}" destId="{984AFDBC-6792-4584-87C3-51E258824BF0}" srcOrd="2" destOrd="0" presId="urn:microsoft.com/office/officeart/2005/8/layout/orgChart1"/>
    <dgm:cxn modelId="{D25581F0-BA60-47C7-8D36-4E787F1145E6}" type="presParOf" srcId="{B2B17353-EF3A-46E4-AC33-6BE816C95203}" destId="{CCF8C970-C45B-4D68-B9F1-E4007605956D}" srcOrd="14" destOrd="0" presId="urn:microsoft.com/office/officeart/2005/8/layout/orgChart1"/>
    <dgm:cxn modelId="{D19A5059-2D9A-496A-B6E2-EB98D097F166}" type="presParOf" srcId="{B2B17353-EF3A-46E4-AC33-6BE816C95203}" destId="{CDC185E9-850A-49F8-982D-6E8E63156415}" srcOrd="15" destOrd="0" presId="urn:microsoft.com/office/officeart/2005/8/layout/orgChart1"/>
    <dgm:cxn modelId="{13572383-3461-4C7E-918C-C28A17423234}" type="presParOf" srcId="{CDC185E9-850A-49F8-982D-6E8E63156415}" destId="{4764C828-3E0D-4508-8CD4-2F5EE6E26E42}" srcOrd="0" destOrd="0" presId="urn:microsoft.com/office/officeart/2005/8/layout/orgChart1"/>
    <dgm:cxn modelId="{7463D83D-BCEA-45C8-A09D-70057691F77A}" type="presParOf" srcId="{4764C828-3E0D-4508-8CD4-2F5EE6E26E42}" destId="{22FC7A39-C24E-46E1-B894-CDA9B873F6C1}" srcOrd="0" destOrd="0" presId="urn:microsoft.com/office/officeart/2005/8/layout/orgChart1"/>
    <dgm:cxn modelId="{B3965980-5799-438F-8EFB-7985B94328B0}" type="presParOf" srcId="{4764C828-3E0D-4508-8CD4-2F5EE6E26E42}" destId="{4725C37A-8852-499F-BFB1-17279765D036}" srcOrd="1" destOrd="0" presId="urn:microsoft.com/office/officeart/2005/8/layout/orgChart1"/>
    <dgm:cxn modelId="{52B89D64-A49A-4A1B-9B9F-DC27ABCBCF44}" type="presParOf" srcId="{CDC185E9-850A-49F8-982D-6E8E63156415}" destId="{61445C1B-DB21-44D1-A6FF-238FFFA3BCDC}" srcOrd="1" destOrd="0" presId="urn:microsoft.com/office/officeart/2005/8/layout/orgChart1"/>
    <dgm:cxn modelId="{C4ED922F-7157-4154-9C9F-99C1F5AB03D0}" type="presParOf" srcId="{CDC185E9-850A-49F8-982D-6E8E63156415}" destId="{BFFDBE1A-1A78-438F-B911-753C3280B39A}" srcOrd="2" destOrd="0" presId="urn:microsoft.com/office/officeart/2005/8/layout/orgChart1"/>
    <dgm:cxn modelId="{4626CB7D-4AFC-40BB-A25B-278A82A6077A}" type="presParOf" srcId="{B2B17353-EF3A-46E4-AC33-6BE816C95203}" destId="{81201364-4042-4420-A558-9793FACEF014}" srcOrd="16" destOrd="0" presId="urn:microsoft.com/office/officeart/2005/8/layout/orgChart1"/>
    <dgm:cxn modelId="{51CE49FD-7061-4DD1-9460-57DFFF997E78}" type="presParOf" srcId="{B2B17353-EF3A-46E4-AC33-6BE816C95203}" destId="{6E2C41F4-54D4-410B-9C79-08A4E4788A34}" srcOrd="17" destOrd="0" presId="urn:microsoft.com/office/officeart/2005/8/layout/orgChart1"/>
    <dgm:cxn modelId="{CFA651B4-1272-423F-AD1F-29A9A66AD21D}" type="presParOf" srcId="{6E2C41F4-54D4-410B-9C79-08A4E4788A34}" destId="{53DB8717-7742-4F12-9C84-F554A4F2E883}" srcOrd="0" destOrd="0" presId="urn:microsoft.com/office/officeart/2005/8/layout/orgChart1"/>
    <dgm:cxn modelId="{2B7EF9CF-4ADE-44E3-81FB-7E935F74753A}" type="presParOf" srcId="{53DB8717-7742-4F12-9C84-F554A4F2E883}" destId="{F395F60A-39EA-4DE2-B756-F1CE3119B939}" srcOrd="0" destOrd="0" presId="urn:microsoft.com/office/officeart/2005/8/layout/orgChart1"/>
    <dgm:cxn modelId="{4FC6659E-2A79-4E23-BE9D-F02D340186AE}" type="presParOf" srcId="{53DB8717-7742-4F12-9C84-F554A4F2E883}" destId="{5ACA7D24-F3E0-4F10-9897-46DFAA3B0542}" srcOrd="1" destOrd="0" presId="urn:microsoft.com/office/officeart/2005/8/layout/orgChart1"/>
    <dgm:cxn modelId="{9E47A357-6799-41DA-A040-0EC334AB4A3B}" type="presParOf" srcId="{6E2C41F4-54D4-410B-9C79-08A4E4788A34}" destId="{452F153E-D876-45F8-98A6-49E10D4F64A3}" srcOrd="1" destOrd="0" presId="urn:microsoft.com/office/officeart/2005/8/layout/orgChart1"/>
    <dgm:cxn modelId="{2B889CD9-A41A-4002-BCE1-0C6CD885FFD5}" type="presParOf" srcId="{6E2C41F4-54D4-410B-9C79-08A4E4788A34}" destId="{CCA605DB-1048-4CB2-A80F-3CE33B31FE5C}" srcOrd="2" destOrd="0" presId="urn:microsoft.com/office/officeart/2005/8/layout/orgChart1"/>
    <dgm:cxn modelId="{7D46C1AE-823D-4028-9DAA-B89F9097DA6C}" type="presParOf" srcId="{B2B17353-EF3A-46E4-AC33-6BE816C95203}" destId="{A7AB3F6A-75B0-4794-A85B-4981E496CEEF}" srcOrd="18" destOrd="0" presId="urn:microsoft.com/office/officeart/2005/8/layout/orgChart1"/>
    <dgm:cxn modelId="{3B8035FA-5F7E-4F69-907B-CCFA513F28F6}" type="presParOf" srcId="{B2B17353-EF3A-46E4-AC33-6BE816C95203}" destId="{849FEDC5-8157-41DC-B886-8A517C2A18D5}" srcOrd="19" destOrd="0" presId="urn:microsoft.com/office/officeart/2005/8/layout/orgChart1"/>
    <dgm:cxn modelId="{AD3CEA91-47EB-4292-B99D-D6E481937C96}" type="presParOf" srcId="{849FEDC5-8157-41DC-B886-8A517C2A18D5}" destId="{7F59A82E-93AB-48B8-B0A7-4E809AB9D78E}" srcOrd="0" destOrd="0" presId="urn:microsoft.com/office/officeart/2005/8/layout/orgChart1"/>
    <dgm:cxn modelId="{2EA27F86-0958-4510-A4A8-A15ECA2D305C}" type="presParOf" srcId="{7F59A82E-93AB-48B8-B0A7-4E809AB9D78E}" destId="{2140E3FB-3A0D-46FD-A8CE-E9B7087FDAB1}" srcOrd="0" destOrd="0" presId="urn:microsoft.com/office/officeart/2005/8/layout/orgChart1"/>
    <dgm:cxn modelId="{A5566E32-B368-4C67-8C37-C1DD1E5BBDCE}" type="presParOf" srcId="{7F59A82E-93AB-48B8-B0A7-4E809AB9D78E}" destId="{0F8921EC-8E85-414F-9CA8-1CE3086F324B}" srcOrd="1" destOrd="0" presId="urn:microsoft.com/office/officeart/2005/8/layout/orgChart1"/>
    <dgm:cxn modelId="{50982302-EDD0-48AA-8DB0-4C3AAD292617}" type="presParOf" srcId="{849FEDC5-8157-41DC-B886-8A517C2A18D5}" destId="{D92A9923-89BB-488F-99D3-501D05A70881}" srcOrd="1" destOrd="0" presId="urn:microsoft.com/office/officeart/2005/8/layout/orgChart1"/>
    <dgm:cxn modelId="{1FB8E1C0-E133-4424-A243-02C86A1AAEE3}" type="presParOf" srcId="{849FEDC5-8157-41DC-B886-8A517C2A18D5}" destId="{C0B7051C-DFA9-4101-95C0-E6AF691EBF4A}" srcOrd="2" destOrd="0" presId="urn:microsoft.com/office/officeart/2005/8/layout/orgChart1"/>
    <dgm:cxn modelId="{A158731B-D73D-4EC7-971B-80E2E4B291BC}" type="presParOf" srcId="{4585C026-B05A-4665-8EF1-9C7A833F006D}" destId="{FE23CACC-FB98-4C97-9E14-9F640699559F}" srcOrd="2" destOrd="0" presId="urn:microsoft.com/office/officeart/2005/8/layout/orgChart1"/>
    <dgm:cxn modelId="{4F7CB012-B43C-41B6-845A-B0085FE93ACB}" type="presParOf" srcId="{E78B8D2D-5CCB-4297-9AC7-53330BAF3118}" destId="{A2EAE9E3-F41F-477A-8F55-AC6A9CA1A935}" srcOrd="2" destOrd="0" presId="urn:microsoft.com/office/officeart/2005/8/layout/orgChart1"/>
    <dgm:cxn modelId="{3AB62A25-8A82-40ED-94B1-536917C148EF}" type="presParOf" srcId="{E78B8D2D-5CCB-4297-9AC7-53330BAF3118}" destId="{28D28D1B-A25E-41D7-8121-33D682948881}" srcOrd="3" destOrd="0" presId="urn:microsoft.com/office/officeart/2005/8/layout/orgChart1"/>
    <dgm:cxn modelId="{A590B126-C11B-4B0C-B2CD-6E677AE44E2A}" type="presParOf" srcId="{28D28D1B-A25E-41D7-8121-33D682948881}" destId="{2A3B9F35-9F42-4ABF-97DA-2118CE7BB21A}" srcOrd="0" destOrd="0" presId="urn:microsoft.com/office/officeart/2005/8/layout/orgChart1"/>
    <dgm:cxn modelId="{BCE000E8-32EC-460B-8AFF-5C78500597D1}" type="presParOf" srcId="{2A3B9F35-9F42-4ABF-97DA-2118CE7BB21A}" destId="{98A7D602-4F4A-4A56-8521-1F0F25D6FDD4}" srcOrd="0" destOrd="0" presId="urn:microsoft.com/office/officeart/2005/8/layout/orgChart1"/>
    <dgm:cxn modelId="{921F8E64-E1AA-4E9C-B7AB-9FA6A3033FCA}" type="presParOf" srcId="{2A3B9F35-9F42-4ABF-97DA-2118CE7BB21A}" destId="{A7571AA6-E841-438C-BDA8-24FDB75B0367}" srcOrd="1" destOrd="0" presId="urn:microsoft.com/office/officeart/2005/8/layout/orgChart1"/>
    <dgm:cxn modelId="{829190F1-0B07-47D1-902A-FD780D78EAC9}" type="presParOf" srcId="{28D28D1B-A25E-41D7-8121-33D682948881}" destId="{AFDC3BDB-546A-41DE-B01B-9512201B701F}" srcOrd="1" destOrd="0" presId="urn:microsoft.com/office/officeart/2005/8/layout/orgChart1"/>
    <dgm:cxn modelId="{51D65BCE-EDEC-45BE-8715-05008C42AADF}" type="presParOf" srcId="{AFDC3BDB-546A-41DE-B01B-9512201B701F}" destId="{1A7D5E70-76F5-41CC-BF60-8EBC68020F82}" srcOrd="0" destOrd="0" presId="urn:microsoft.com/office/officeart/2005/8/layout/orgChart1"/>
    <dgm:cxn modelId="{51D57594-DCE1-44EC-B6FB-B8437CC89862}" type="presParOf" srcId="{AFDC3BDB-546A-41DE-B01B-9512201B701F}" destId="{1386B423-114B-4137-94BC-1D2AE38A99F4}" srcOrd="1" destOrd="0" presId="urn:microsoft.com/office/officeart/2005/8/layout/orgChart1"/>
    <dgm:cxn modelId="{8B97AA90-3ECC-49B7-AE1E-558FA945D038}" type="presParOf" srcId="{1386B423-114B-4137-94BC-1D2AE38A99F4}" destId="{E002AC7D-A23B-49A3-AC08-5480526985CE}" srcOrd="0" destOrd="0" presId="urn:microsoft.com/office/officeart/2005/8/layout/orgChart1"/>
    <dgm:cxn modelId="{424E6074-2467-4C06-966A-B113AD594AE2}" type="presParOf" srcId="{E002AC7D-A23B-49A3-AC08-5480526985CE}" destId="{17872530-507D-4B41-94EB-85B7C7CE84C5}" srcOrd="0" destOrd="0" presId="urn:microsoft.com/office/officeart/2005/8/layout/orgChart1"/>
    <dgm:cxn modelId="{6DF85C78-F3DF-4C13-9B6A-619CEF1BAB2B}" type="presParOf" srcId="{E002AC7D-A23B-49A3-AC08-5480526985CE}" destId="{F5B4C47B-7801-4647-9871-65AF076113C9}" srcOrd="1" destOrd="0" presId="urn:microsoft.com/office/officeart/2005/8/layout/orgChart1"/>
    <dgm:cxn modelId="{1C2638A9-0CC0-4DCD-A780-54779702926B}" type="presParOf" srcId="{1386B423-114B-4137-94BC-1D2AE38A99F4}" destId="{41DA1B89-9C10-487B-A020-30D25CFFD8FE}" srcOrd="1" destOrd="0" presId="urn:microsoft.com/office/officeart/2005/8/layout/orgChart1"/>
    <dgm:cxn modelId="{5F54D628-D4F5-4C1A-865D-42592D8AEAD2}" type="presParOf" srcId="{1386B423-114B-4137-94BC-1D2AE38A99F4}" destId="{2C3C5487-7114-4BBF-A070-3AEEBBCFB740}" srcOrd="2" destOrd="0" presId="urn:microsoft.com/office/officeart/2005/8/layout/orgChart1"/>
    <dgm:cxn modelId="{5C2CF930-BAB9-4CDA-B2AF-A388BF97B321}" type="presParOf" srcId="{AFDC3BDB-546A-41DE-B01B-9512201B701F}" destId="{D54C19AF-62A2-43AC-AB65-4305D3C8A8A7}" srcOrd="2" destOrd="0" presId="urn:microsoft.com/office/officeart/2005/8/layout/orgChart1"/>
    <dgm:cxn modelId="{F102292C-6FAB-43B6-971B-DBE6FB7E60FC}" type="presParOf" srcId="{AFDC3BDB-546A-41DE-B01B-9512201B701F}" destId="{2E4D3B53-F245-4464-9DBC-C23C9B965DC5}" srcOrd="3" destOrd="0" presId="urn:microsoft.com/office/officeart/2005/8/layout/orgChart1"/>
    <dgm:cxn modelId="{0C13C4DE-61E3-4619-8F05-FA9EA8D90833}" type="presParOf" srcId="{2E4D3B53-F245-4464-9DBC-C23C9B965DC5}" destId="{8A01478B-5E96-4BB6-B2FD-09F6A9D79859}" srcOrd="0" destOrd="0" presId="urn:microsoft.com/office/officeart/2005/8/layout/orgChart1"/>
    <dgm:cxn modelId="{004C3B48-7C04-4FD6-9952-19E358F4ABE2}" type="presParOf" srcId="{8A01478B-5E96-4BB6-B2FD-09F6A9D79859}" destId="{DA6C0197-F0FC-4B38-AD55-FC2935B9DAF3}" srcOrd="0" destOrd="0" presId="urn:microsoft.com/office/officeart/2005/8/layout/orgChart1"/>
    <dgm:cxn modelId="{DFB637B2-A23B-4C1C-8781-CF2D94476989}" type="presParOf" srcId="{8A01478B-5E96-4BB6-B2FD-09F6A9D79859}" destId="{6909A12A-9F78-42FC-8029-9431B17286D7}" srcOrd="1" destOrd="0" presId="urn:microsoft.com/office/officeart/2005/8/layout/orgChart1"/>
    <dgm:cxn modelId="{476BE4E2-05B5-4922-A763-5063BCF39D90}" type="presParOf" srcId="{2E4D3B53-F245-4464-9DBC-C23C9B965DC5}" destId="{9BD89614-2CA5-4114-BEEF-0A0360178723}" srcOrd="1" destOrd="0" presId="urn:microsoft.com/office/officeart/2005/8/layout/orgChart1"/>
    <dgm:cxn modelId="{96FE25A2-C7E6-4604-B4C2-C01F549B4437}" type="presParOf" srcId="{2E4D3B53-F245-4464-9DBC-C23C9B965DC5}" destId="{F4EC9FF7-4CC1-4321-9C2C-3F0B32929259}" srcOrd="2" destOrd="0" presId="urn:microsoft.com/office/officeart/2005/8/layout/orgChart1"/>
    <dgm:cxn modelId="{6560CD76-98A6-4F6B-80F7-34308CC597C8}" type="presParOf" srcId="{28D28D1B-A25E-41D7-8121-33D682948881}" destId="{EF509D37-8911-45B2-9CD6-F9611CF16763}" srcOrd="2" destOrd="0" presId="urn:microsoft.com/office/officeart/2005/8/layout/orgChart1"/>
    <dgm:cxn modelId="{A2E297D9-01D3-4CBC-9AF3-067A6375F892}" type="presParOf" srcId="{E78B8D2D-5CCB-4297-9AC7-53330BAF3118}" destId="{B13D6EE2-0A9D-442D-BEDD-8DB0CFAEE72F}" srcOrd="4" destOrd="0" presId="urn:microsoft.com/office/officeart/2005/8/layout/orgChart1"/>
    <dgm:cxn modelId="{33224EC6-B353-41E4-902E-4D892AEC649C}" type="presParOf" srcId="{E78B8D2D-5CCB-4297-9AC7-53330BAF3118}" destId="{B36BD2C9-23F2-4B74-8242-C6A5351DA10C}" srcOrd="5" destOrd="0" presId="urn:microsoft.com/office/officeart/2005/8/layout/orgChart1"/>
    <dgm:cxn modelId="{4546EC5E-8533-4D38-8A38-A63905C1D187}" type="presParOf" srcId="{B36BD2C9-23F2-4B74-8242-C6A5351DA10C}" destId="{5FEE7386-38D4-4F49-8D22-5F6E9AD900FC}" srcOrd="0" destOrd="0" presId="urn:microsoft.com/office/officeart/2005/8/layout/orgChart1"/>
    <dgm:cxn modelId="{3E44FC44-D0DF-49F5-901D-69E4137A8F91}" type="presParOf" srcId="{5FEE7386-38D4-4F49-8D22-5F6E9AD900FC}" destId="{760F0679-C8D6-4A3E-A954-604ED9B633E3}" srcOrd="0" destOrd="0" presId="urn:microsoft.com/office/officeart/2005/8/layout/orgChart1"/>
    <dgm:cxn modelId="{FED20EBE-C38A-4BFD-86FA-6DF0ED45AF54}" type="presParOf" srcId="{5FEE7386-38D4-4F49-8D22-5F6E9AD900FC}" destId="{0189BBF7-C1CF-474E-87E6-743C98ED1D01}" srcOrd="1" destOrd="0" presId="urn:microsoft.com/office/officeart/2005/8/layout/orgChart1"/>
    <dgm:cxn modelId="{8A0CDA95-B6BF-4CEE-A0F1-DB416E2EF50D}" type="presParOf" srcId="{B36BD2C9-23F2-4B74-8242-C6A5351DA10C}" destId="{DC3D14AC-A971-49FD-B154-D1AE06ACE080}" srcOrd="1" destOrd="0" presId="urn:microsoft.com/office/officeart/2005/8/layout/orgChart1"/>
    <dgm:cxn modelId="{9386759A-66AD-4C9F-8629-02359E666744}" type="presParOf" srcId="{DC3D14AC-A971-49FD-B154-D1AE06ACE080}" destId="{B6B06EF5-A717-4D0A-B05D-0F502C7A6FBC}" srcOrd="0" destOrd="0" presId="urn:microsoft.com/office/officeart/2005/8/layout/orgChart1"/>
    <dgm:cxn modelId="{CF44849C-283C-485F-AFBE-080CDDA68F87}" type="presParOf" srcId="{DC3D14AC-A971-49FD-B154-D1AE06ACE080}" destId="{BBD2BF8C-903E-493B-85FD-E6B297D02D26}" srcOrd="1" destOrd="0" presId="urn:microsoft.com/office/officeart/2005/8/layout/orgChart1"/>
    <dgm:cxn modelId="{AE6C1A91-971F-4B8E-B66A-1D03DEFB8B9F}" type="presParOf" srcId="{BBD2BF8C-903E-493B-85FD-E6B297D02D26}" destId="{DD7BB2C1-39C4-4B56-94FA-24D3ABD52C97}" srcOrd="0" destOrd="0" presId="urn:microsoft.com/office/officeart/2005/8/layout/orgChart1"/>
    <dgm:cxn modelId="{C7F70650-2C80-400D-9BEF-734233CE59AE}" type="presParOf" srcId="{DD7BB2C1-39C4-4B56-94FA-24D3ABD52C97}" destId="{636F88B2-6923-4923-A348-E8C162EBB17D}" srcOrd="0" destOrd="0" presId="urn:microsoft.com/office/officeart/2005/8/layout/orgChart1"/>
    <dgm:cxn modelId="{FE1E6F58-D994-4E7A-BC84-5B66DC9EA0A2}" type="presParOf" srcId="{DD7BB2C1-39C4-4B56-94FA-24D3ABD52C97}" destId="{5214D594-7E38-46F4-8980-9605838B970F}" srcOrd="1" destOrd="0" presId="urn:microsoft.com/office/officeart/2005/8/layout/orgChart1"/>
    <dgm:cxn modelId="{24190DAC-E46F-44FA-A0E7-0DD63E1B6DEB}" type="presParOf" srcId="{BBD2BF8C-903E-493B-85FD-E6B297D02D26}" destId="{89F5CEAB-3896-4B8A-9F95-7CFF9A46B515}" srcOrd="1" destOrd="0" presId="urn:microsoft.com/office/officeart/2005/8/layout/orgChart1"/>
    <dgm:cxn modelId="{3CD9B7B9-1B43-4C92-8D1E-9C023CB0D4B3}" type="presParOf" srcId="{BBD2BF8C-903E-493B-85FD-E6B297D02D26}" destId="{8D85F512-243E-4A66-B835-2B0B00E5E060}" srcOrd="2" destOrd="0" presId="urn:microsoft.com/office/officeart/2005/8/layout/orgChart1"/>
    <dgm:cxn modelId="{5BE5800C-B77C-4507-9135-EC98492C89B8}" type="presParOf" srcId="{DC3D14AC-A971-49FD-B154-D1AE06ACE080}" destId="{B7D228CD-88B1-4EDD-91C0-5598D177492E}" srcOrd="2" destOrd="0" presId="urn:microsoft.com/office/officeart/2005/8/layout/orgChart1"/>
    <dgm:cxn modelId="{76C118F9-FF35-4CD9-9594-16B37A5F7869}" type="presParOf" srcId="{DC3D14AC-A971-49FD-B154-D1AE06ACE080}" destId="{C7C942E9-3832-4B41-B61E-48CC751A9504}" srcOrd="3" destOrd="0" presId="urn:microsoft.com/office/officeart/2005/8/layout/orgChart1"/>
    <dgm:cxn modelId="{4BE9F819-C309-4F76-A7D3-3A0787D3C5E7}" type="presParOf" srcId="{C7C942E9-3832-4B41-B61E-48CC751A9504}" destId="{F8DE4240-21B2-4D9F-BC61-40077420098A}" srcOrd="0" destOrd="0" presId="urn:microsoft.com/office/officeart/2005/8/layout/orgChart1"/>
    <dgm:cxn modelId="{F272715B-76E6-4B7E-A2FD-D5BB3D644B41}" type="presParOf" srcId="{F8DE4240-21B2-4D9F-BC61-40077420098A}" destId="{B1CC3207-E125-459B-B742-5D53088B5571}" srcOrd="0" destOrd="0" presId="urn:microsoft.com/office/officeart/2005/8/layout/orgChart1"/>
    <dgm:cxn modelId="{CE59C5F9-0741-41FA-902E-5C62AFF36620}" type="presParOf" srcId="{F8DE4240-21B2-4D9F-BC61-40077420098A}" destId="{07BEC9A5-0B50-4117-8811-2B9D039E058D}" srcOrd="1" destOrd="0" presId="urn:microsoft.com/office/officeart/2005/8/layout/orgChart1"/>
    <dgm:cxn modelId="{5A93E7CB-2ACE-4843-9AC7-9C0A1BDB4693}" type="presParOf" srcId="{C7C942E9-3832-4B41-B61E-48CC751A9504}" destId="{D9AA8724-A3BB-4FEF-AF9A-A204C4A86C89}" srcOrd="1" destOrd="0" presId="urn:microsoft.com/office/officeart/2005/8/layout/orgChart1"/>
    <dgm:cxn modelId="{35ADDF11-126A-4988-B697-F14FAAF5CDAF}" type="presParOf" srcId="{C7C942E9-3832-4B41-B61E-48CC751A9504}" destId="{DC46BA58-AFBD-4476-95A6-4E33EB444D9C}" srcOrd="2" destOrd="0" presId="urn:microsoft.com/office/officeart/2005/8/layout/orgChart1"/>
    <dgm:cxn modelId="{FAA9F658-90AC-4666-ABFD-43BE3566375E}" type="presParOf" srcId="{DC3D14AC-A971-49FD-B154-D1AE06ACE080}" destId="{A29773B2-51EE-41F6-85C3-B36A61F56187}" srcOrd="4" destOrd="0" presId="urn:microsoft.com/office/officeart/2005/8/layout/orgChart1"/>
    <dgm:cxn modelId="{4E4E64A7-0BC2-4BA7-9343-5F4225794094}" type="presParOf" srcId="{DC3D14AC-A971-49FD-B154-D1AE06ACE080}" destId="{54B956E1-BEED-41A2-9F10-8526CF1998FD}" srcOrd="5" destOrd="0" presId="urn:microsoft.com/office/officeart/2005/8/layout/orgChart1"/>
    <dgm:cxn modelId="{3DC43350-D7EC-470A-891F-35170525E2D8}" type="presParOf" srcId="{54B956E1-BEED-41A2-9F10-8526CF1998FD}" destId="{400C49CF-9C89-497D-AE91-B3BCEFF723AA}" srcOrd="0" destOrd="0" presId="urn:microsoft.com/office/officeart/2005/8/layout/orgChart1"/>
    <dgm:cxn modelId="{A912A5B4-C891-4052-9BF3-35E3941E602E}" type="presParOf" srcId="{400C49CF-9C89-497D-AE91-B3BCEFF723AA}" destId="{7095A98C-50F3-4E93-8764-08E159D0C636}" srcOrd="0" destOrd="0" presId="urn:microsoft.com/office/officeart/2005/8/layout/orgChart1"/>
    <dgm:cxn modelId="{508CB706-DFA2-41EE-8947-4AD6794B6CA0}" type="presParOf" srcId="{400C49CF-9C89-497D-AE91-B3BCEFF723AA}" destId="{0A2593D0-6A32-461F-B6A3-0FA8FAED0DBD}" srcOrd="1" destOrd="0" presId="urn:microsoft.com/office/officeart/2005/8/layout/orgChart1"/>
    <dgm:cxn modelId="{4DE97B92-296A-47DB-829F-0CC7BBBBC814}" type="presParOf" srcId="{54B956E1-BEED-41A2-9F10-8526CF1998FD}" destId="{2043B74D-845C-4180-95FE-94253B34233A}" srcOrd="1" destOrd="0" presId="urn:microsoft.com/office/officeart/2005/8/layout/orgChart1"/>
    <dgm:cxn modelId="{49AF5EB3-9A32-4B20-A815-0A4B758179D9}" type="presParOf" srcId="{54B956E1-BEED-41A2-9F10-8526CF1998FD}" destId="{565964C3-284E-4C7A-90F5-DB284EABB124}" srcOrd="2" destOrd="0" presId="urn:microsoft.com/office/officeart/2005/8/layout/orgChart1"/>
    <dgm:cxn modelId="{AFD24ABB-EDF8-4738-922E-D28553C4CBF6}" type="presParOf" srcId="{DC3D14AC-A971-49FD-B154-D1AE06ACE080}" destId="{2ABBD1B2-EF4C-4351-9FAE-D392EA4FAFE7}" srcOrd="6" destOrd="0" presId="urn:microsoft.com/office/officeart/2005/8/layout/orgChart1"/>
    <dgm:cxn modelId="{CB26968E-0E8B-4C3E-ABB1-29C1BFCAB4D3}" type="presParOf" srcId="{DC3D14AC-A971-49FD-B154-D1AE06ACE080}" destId="{89618B51-E33C-453D-9A23-051FE1C14BE4}" srcOrd="7" destOrd="0" presId="urn:microsoft.com/office/officeart/2005/8/layout/orgChart1"/>
    <dgm:cxn modelId="{067EE2F6-4647-40A6-9D93-A140F3C545AC}" type="presParOf" srcId="{89618B51-E33C-453D-9A23-051FE1C14BE4}" destId="{6CA2F568-A494-4335-945C-678787105569}" srcOrd="0" destOrd="0" presId="urn:microsoft.com/office/officeart/2005/8/layout/orgChart1"/>
    <dgm:cxn modelId="{80A62D18-E085-46CD-B6B6-540C62657502}" type="presParOf" srcId="{6CA2F568-A494-4335-945C-678787105569}" destId="{FF73B095-9E70-4218-9480-BD4619A83992}" srcOrd="0" destOrd="0" presId="urn:microsoft.com/office/officeart/2005/8/layout/orgChart1"/>
    <dgm:cxn modelId="{7A294173-2994-4C6F-A0C5-F65B854BCC8A}" type="presParOf" srcId="{6CA2F568-A494-4335-945C-678787105569}" destId="{39A1B7D3-268E-4AB1-BB53-3D810D6490F7}" srcOrd="1" destOrd="0" presId="urn:microsoft.com/office/officeart/2005/8/layout/orgChart1"/>
    <dgm:cxn modelId="{EC29DCE7-EF2B-4BAF-80C0-6EEADF5A6D33}" type="presParOf" srcId="{89618B51-E33C-453D-9A23-051FE1C14BE4}" destId="{74041DA7-E3E6-497A-B1CF-48AEBEEB1EAB}" srcOrd="1" destOrd="0" presId="urn:microsoft.com/office/officeart/2005/8/layout/orgChart1"/>
    <dgm:cxn modelId="{5A96E33E-7DC7-4026-8CEF-36905B55A322}" type="presParOf" srcId="{89618B51-E33C-453D-9A23-051FE1C14BE4}" destId="{9C1A31AF-E57D-40E1-8441-4D65F8D76825}" srcOrd="2" destOrd="0" presId="urn:microsoft.com/office/officeart/2005/8/layout/orgChart1"/>
    <dgm:cxn modelId="{3369AA03-DFBD-4D3C-843A-10B3743489A4}" type="presParOf" srcId="{DC3D14AC-A971-49FD-B154-D1AE06ACE080}" destId="{1F6B31EA-3B5A-40F5-B3AB-76D709AD04AA}" srcOrd="8" destOrd="0" presId="urn:microsoft.com/office/officeart/2005/8/layout/orgChart1"/>
    <dgm:cxn modelId="{C53CEC0E-AB17-4659-8B95-AEE4F0A00473}" type="presParOf" srcId="{DC3D14AC-A971-49FD-B154-D1AE06ACE080}" destId="{511BF5EE-8401-4F39-96D2-9784B44F9F9D}" srcOrd="9" destOrd="0" presId="urn:microsoft.com/office/officeart/2005/8/layout/orgChart1"/>
    <dgm:cxn modelId="{4BB64D19-4DA0-42BA-AC13-2B62E55D4C82}" type="presParOf" srcId="{511BF5EE-8401-4F39-96D2-9784B44F9F9D}" destId="{774D5052-BE72-4596-A335-B3EC8F02C5CC}" srcOrd="0" destOrd="0" presId="urn:microsoft.com/office/officeart/2005/8/layout/orgChart1"/>
    <dgm:cxn modelId="{07B05F3A-DE20-4C61-8625-FE3A9C63DF69}" type="presParOf" srcId="{774D5052-BE72-4596-A335-B3EC8F02C5CC}" destId="{44BEAEBC-2F2A-4EF5-B02E-C218CDDD31A2}" srcOrd="0" destOrd="0" presId="urn:microsoft.com/office/officeart/2005/8/layout/orgChart1"/>
    <dgm:cxn modelId="{B170CA0F-D616-425E-9A4F-1B092D7AC2FE}" type="presParOf" srcId="{774D5052-BE72-4596-A335-B3EC8F02C5CC}" destId="{89A3FABD-3303-43F7-BCD3-26C319D1D2DC}" srcOrd="1" destOrd="0" presId="urn:microsoft.com/office/officeart/2005/8/layout/orgChart1"/>
    <dgm:cxn modelId="{F0500097-FDFB-481F-B7A2-4FF6E8A8553E}" type="presParOf" srcId="{511BF5EE-8401-4F39-96D2-9784B44F9F9D}" destId="{4D8622D4-2EF9-4CFF-9EDA-6A7DC692AB19}" srcOrd="1" destOrd="0" presId="urn:microsoft.com/office/officeart/2005/8/layout/orgChart1"/>
    <dgm:cxn modelId="{B2E7FA21-E5DC-4511-9C21-F3F5B3269575}" type="presParOf" srcId="{511BF5EE-8401-4F39-96D2-9784B44F9F9D}" destId="{8ECE2175-7E49-4EAE-8F00-5AE2E1F869E1}" srcOrd="2" destOrd="0" presId="urn:microsoft.com/office/officeart/2005/8/layout/orgChart1"/>
    <dgm:cxn modelId="{1DB52767-753C-462B-95AB-2559EF4A02A6}" type="presParOf" srcId="{DC3D14AC-A971-49FD-B154-D1AE06ACE080}" destId="{6F52158A-A660-40B4-936F-38992F088F6A}" srcOrd="10" destOrd="0" presId="urn:microsoft.com/office/officeart/2005/8/layout/orgChart1"/>
    <dgm:cxn modelId="{CE477D4A-0D23-41BE-96D3-9D4DAFF4BCED}" type="presParOf" srcId="{DC3D14AC-A971-49FD-B154-D1AE06ACE080}" destId="{442BC023-3086-472F-B9EE-9E3432142728}" srcOrd="11" destOrd="0" presId="urn:microsoft.com/office/officeart/2005/8/layout/orgChart1"/>
    <dgm:cxn modelId="{BA1E5F1B-0756-4407-B588-25817296101F}" type="presParOf" srcId="{442BC023-3086-472F-B9EE-9E3432142728}" destId="{576BFF87-D3BE-40EF-9A59-B1306E69A319}" srcOrd="0" destOrd="0" presId="urn:microsoft.com/office/officeart/2005/8/layout/orgChart1"/>
    <dgm:cxn modelId="{E8D762DC-6A75-4884-8E2E-BDBC588F9E49}" type="presParOf" srcId="{576BFF87-D3BE-40EF-9A59-B1306E69A319}" destId="{074D724B-4333-46F4-92E2-3C17B5E7B294}" srcOrd="0" destOrd="0" presId="urn:microsoft.com/office/officeart/2005/8/layout/orgChart1"/>
    <dgm:cxn modelId="{3762A4A3-844A-4117-B920-0CCB2A68B06E}" type="presParOf" srcId="{576BFF87-D3BE-40EF-9A59-B1306E69A319}" destId="{1DF4C019-BB89-4CC0-B47E-4F288A6A92F1}" srcOrd="1" destOrd="0" presId="urn:microsoft.com/office/officeart/2005/8/layout/orgChart1"/>
    <dgm:cxn modelId="{CB86281C-9A62-4571-BBF0-2BD2B0C481F4}" type="presParOf" srcId="{442BC023-3086-472F-B9EE-9E3432142728}" destId="{43D9968A-46D8-4A3F-82F4-FBB56BDE6788}" srcOrd="1" destOrd="0" presId="urn:microsoft.com/office/officeart/2005/8/layout/orgChart1"/>
    <dgm:cxn modelId="{186F8D30-86A4-46DB-97BC-CA41ED406D0C}" type="presParOf" srcId="{442BC023-3086-472F-B9EE-9E3432142728}" destId="{AEF03589-2710-4412-8EA7-D797DB809F42}" srcOrd="2" destOrd="0" presId="urn:microsoft.com/office/officeart/2005/8/layout/orgChart1"/>
    <dgm:cxn modelId="{8EB50417-AD26-48A5-A630-4D8F970E63FB}" type="presParOf" srcId="{B36BD2C9-23F2-4B74-8242-C6A5351DA10C}" destId="{2EBC74B0-7137-4369-9F52-CFF24E7339E9}" srcOrd="2" destOrd="0" presId="urn:microsoft.com/office/officeart/2005/8/layout/orgChart1"/>
    <dgm:cxn modelId="{44CF8E1F-D381-4226-8043-7BB0CFF8CA62}" type="presParOf" srcId="{E78B8D2D-5CCB-4297-9AC7-53330BAF3118}" destId="{659F81BC-34DF-4DE7-89DF-57518948F4DD}" srcOrd="6" destOrd="0" presId="urn:microsoft.com/office/officeart/2005/8/layout/orgChart1"/>
    <dgm:cxn modelId="{65C2F26D-8FA4-4565-967C-B0A33D253BCA}" type="presParOf" srcId="{E78B8D2D-5CCB-4297-9AC7-53330BAF3118}" destId="{4F0A4AE1-47C0-45DE-83D8-1E2893A4260B}" srcOrd="7" destOrd="0" presId="urn:microsoft.com/office/officeart/2005/8/layout/orgChart1"/>
    <dgm:cxn modelId="{E229AA4B-F1BF-45A2-BFC5-613B028ABF12}" type="presParOf" srcId="{4F0A4AE1-47C0-45DE-83D8-1E2893A4260B}" destId="{E16D1D85-2F36-4C7A-BA95-36A3B9AC4375}" srcOrd="0" destOrd="0" presId="urn:microsoft.com/office/officeart/2005/8/layout/orgChart1"/>
    <dgm:cxn modelId="{39986E45-48E7-4FF6-906C-52F37BDD92D1}" type="presParOf" srcId="{E16D1D85-2F36-4C7A-BA95-36A3B9AC4375}" destId="{CF445DEF-64B7-45FB-8B1D-2A944B67FE07}" srcOrd="0" destOrd="0" presId="urn:microsoft.com/office/officeart/2005/8/layout/orgChart1"/>
    <dgm:cxn modelId="{F056603C-AF57-4EC9-96F9-F1CCDF6EC83A}" type="presParOf" srcId="{E16D1D85-2F36-4C7A-BA95-36A3B9AC4375}" destId="{FC7E5DFC-D5B6-4590-A0E7-CCA4D8A4504C}" srcOrd="1" destOrd="0" presId="urn:microsoft.com/office/officeart/2005/8/layout/orgChart1"/>
    <dgm:cxn modelId="{B8A497BE-61F9-4109-A223-BB3B5E88252F}" type="presParOf" srcId="{4F0A4AE1-47C0-45DE-83D8-1E2893A4260B}" destId="{0C07BAEE-AF0E-4314-B988-C924738966E3}" srcOrd="1" destOrd="0" presId="urn:microsoft.com/office/officeart/2005/8/layout/orgChart1"/>
    <dgm:cxn modelId="{DC83823C-1F21-405F-A0FD-E047D8E0265A}" type="presParOf" srcId="{0C07BAEE-AF0E-4314-B988-C924738966E3}" destId="{07D886F8-2F74-4DCC-A96B-FB5799575189}" srcOrd="0" destOrd="0" presId="urn:microsoft.com/office/officeart/2005/8/layout/orgChart1"/>
    <dgm:cxn modelId="{BC3A4800-8C4C-473C-956D-01B54F2044DF}" type="presParOf" srcId="{0C07BAEE-AF0E-4314-B988-C924738966E3}" destId="{0816812A-936C-4E24-A6AC-C3C96D5A3658}" srcOrd="1" destOrd="0" presId="urn:microsoft.com/office/officeart/2005/8/layout/orgChart1"/>
    <dgm:cxn modelId="{BCC051B2-5DB3-4A05-86B2-3E9A79EC2D13}" type="presParOf" srcId="{0816812A-936C-4E24-A6AC-C3C96D5A3658}" destId="{D3FA6549-7DB1-4C22-B586-B083CDA15DB3}" srcOrd="0" destOrd="0" presId="urn:microsoft.com/office/officeart/2005/8/layout/orgChart1"/>
    <dgm:cxn modelId="{F4DA99C1-C887-47F3-9565-32E65C86C1F1}" type="presParOf" srcId="{D3FA6549-7DB1-4C22-B586-B083CDA15DB3}" destId="{89271FE6-8C74-48B2-9CB2-1FA8C0902921}" srcOrd="0" destOrd="0" presId="urn:microsoft.com/office/officeart/2005/8/layout/orgChart1"/>
    <dgm:cxn modelId="{0C667CD8-BC87-4F61-AEB9-7CA9ACE028E1}" type="presParOf" srcId="{D3FA6549-7DB1-4C22-B586-B083CDA15DB3}" destId="{3D4B3B1B-F7C9-4195-9F8A-FEBA4B481806}" srcOrd="1" destOrd="0" presId="urn:microsoft.com/office/officeart/2005/8/layout/orgChart1"/>
    <dgm:cxn modelId="{E5C9CFD4-868F-4AB3-9C7B-B07775B67A8D}" type="presParOf" srcId="{0816812A-936C-4E24-A6AC-C3C96D5A3658}" destId="{1A56D792-6123-4BC6-AEA5-ED8ABACA6355}" srcOrd="1" destOrd="0" presId="urn:microsoft.com/office/officeart/2005/8/layout/orgChart1"/>
    <dgm:cxn modelId="{2D8136F2-841F-4443-A41B-8DEFF954A688}" type="presParOf" srcId="{0816812A-936C-4E24-A6AC-C3C96D5A3658}" destId="{37A2CE7E-FBE1-420D-BCB8-0578A82CD408}" srcOrd="2" destOrd="0" presId="urn:microsoft.com/office/officeart/2005/8/layout/orgChart1"/>
    <dgm:cxn modelId="{90923BE3-ABD6-4EA2-8C83-CD67BA8A9E08}" type="presParOf" srcId="{0C07BAEE-AF0E-4314-B988-C924738966E3}" destId="{6D46544A-AE52-475A-A155-C03500302F0B}" srcOrd="2" destOrd="0" presId="urn:microsoft.com/office/officeart/2005/8/layout/orgChart1"/>
    <dgm:cxn modelId="{D2232B46-BD75-4618-9809-36BCE4FC3E59}" type="presParOf" srcId="{0C07BAEE-AF0E-4314-B988-C924738966E3}" destId="{BEC95904-B6FF-42F1-9A11-F7912676F01A}" srcOrd="3" destOrd="0" presId="urn:microsoft.com/office/officeart/2005/8/layout/orgChart1"/>
    <dgm:cxn modelId="{9BEFDD23-5974-4C34-822C-6B74B5E7015F}" type="presParOf" srcId="{BEC95904-B6FF-42F1-9A11-F7912676F01A}" destId="{FC3843F6-8CA4-4EC1-B4BD-C3CCFA88904A}" srcOrd="0" destOrd="0" presId="urn:microsoft.com/office/officeart/2005/8/layout/orgChart1"/>
    <dgm:cxn modelId="{DA6C4FA5-9EFC-4EFB-955D-2E373DBF720B}" type="presParOf" srcId="{FC3843F6-8CA4-4EC1-B4BD-C3CCFA88904A}" destId="{1F11EBB3-4711-40B5-AF2F-C9F4BFB110CD}" srcOrd="0" destOrd="0" presId="urn:microsoft.com/office/officeart/2005/8/layout/orgChart1"/>
    <dgm:cxn modelId="{6E093596-8103-4D90-A53B-68A4E9D3238C}" type="presParOf" srcId="{FC3843F6-8CA4-4EC1-B4BD-C3CCFA88904A}" destId="{4DF376B1-F448-40A8-93BC-06F257861B39}" srcOrd="1" destOrd="0" presId="urn:microsoft.com/office/officeart/2005/8/layout/orgChart1"/>
    <dgm:cxn modelId="{9694C765-7AC5-42B4-BA27-7B6DF8E52FE6}" type="presParOf" srcId="{BEC95904-B6FF-42F1-9A11-F7912676F01A}" destId="{01ED06DB-EAFD-41E9-801E-45364B378B67}" srcOrd="1" destOrd="0" presId="urn:microsoft.com/office/officeart/2005/8/layout/orgChart1"/>
    <dgm:cxn modelId="{CA017AAE-8A8E-4E17-B85A-E7A77756D312}" type="presParOf" srcId="{BEC95904-B6FF-42F1-9A11-F7912676F01A}" destId="{D477A648-1D5B-4B56-9302-F0E065B6F624}" srcOrd="2" destOrd="0" presId="urn:microsoft.com/office/officeart/2005/8/layout/orgChart1"/>
    <dgm:cxn modelId="{890DBA9C-674E-4E55-88A8-B01A5D56A46A}" type="presParOf" srcId="{4F0A4AE1-47C0-45DE-83D8-1E2893A4260B}" destId="{1BACCCAB-D79E-4DA9-ACF1-3A483399CB7D}" srcOrd="2" destOrd="0" presId="urn:microsoft.com/office/officeart/2005/8/layout/orgChart1"/>
    <dgm:cxn modelId="{122C333D-8C8A-46AF-929D-B02A9A4DC262}" type="presParOf" srcId="{E78B8D2D-5CCB-4297-9AC7-53330BAF3118}" destId="{DA71FFC6-796F-4D6C-8787-931B2DC0F117}" srcOrd="8" destOrd="0" presId="urn:microsoft.com/office/officeart/2005/8/layout/orgChart1"/>
    <dgm:cxn modelId="{B8A4AA69-3092-4BBC-B665-6F395B27BF2F}" type="presParOf" srcId="{E78B8D2D-5CCB-4297-9AC7-53330BAF3118}" destId="{7334A151-AAB2-4B51-A4A2-BE191B0CE1C9}" srcOrd="9" destOrd="0" presId="urn:microsoft.com/office/officeart/2005/8/layout/orgChart1"/>
    <dgm:cxn modelId="{BC3B80F7-C1AE-4286-940E-4959A08FA5EC}" type="presParOf" srcId="{7334A151-AAB2-4B51-A4A2-BE191B0CE1C9}" destId="{8F41085A-8C51-4AF3-A5F2-F79A8583E976}" srcOrd="0" destOrd="0" presId="urn:microsoft.com/office/officeart/2005/8/layout/orgChart1"/>
    <dgm:cxn modelId="{D47ACBF4-9D3B-4074-9621-28CE99923B7E}" type="presParOf" srcId="{8F41085A-8C51-4AF3-A5F2-F79A8583E976}" destId="{DAF3B906-5D4F-4E7F-9FE6-FC9B4AFB5293}" srcOrd="0" destOrd="0" presId="urn:microsoft.com/office/officeart/2005/8/layout/orgChart1"/>
    <dgm:cxn modelId="{447F0235-F2BD-41EA-A6F2-ECC93990A6C7}" type="presParOf" srcId="{8F41085A-8C51-4AF3-A5F2-F79A8583E976}" destId="{790BDE2E-0B2C-4E46-9F4C-88C74C5708E2}" srcOrd="1" destOrd="0" presId="urn:microsoft.com/office/officeart/2005/8/layout/orgChart1"/>
    <dgm:cxn modelId="{6F102C94-2A1E-4702-8EF2-FFD0F64F4563}" type="presParOf" srcId="{7334A151-AAB2-4B51-A4A2-BE191B0CE1C9}" destId="{3F91460A-6298-4F0A-8BBC-0BDA3FED3F25}" srcOrd="1" destOrd="0" presId="urn:microsoft.com/office/officeart/2005/8/layout/orgChart1"/>
    <dgm:cxn modelId="{985AADC3-CF61-4333-9F58-8E12C57247BB}" type="presParOf" srcId="{7334A151-AAB2-4B51-A4A2-BE191B0CE1C9}" destId="{941E87D7-09D0-4788-886A-B83AA8816136}" srcOrd="2" destOrd="0" presId="urn:microsoft.com/office/officeart/2005/8/layout/orgChart1"/>
    <dgm:cxn modelId="{78E86221-9BD6-4CC1-A591-F7552A12D9C6}" type="presParOf" srcId="{A5E49322-F84A-494F-A2FD-058C1BA39A6F}" destId="{29BD91D9-8BE0-42D2-A793-A2858605B701}" srcOrd="2" destOrd="0" presId="urn:microsoft.com/office/officeart/2005/8/layout/orgChart1"/>
    <dgm:cxn modelId="{7879FAE2-BE18-4460-8F26-4C05F5ADE96D}" type="presParOf" srcId="{8A27B3C4-F3D5-4AD3-9CC4-081DD0BFC2DA}" destId="{E2B67E06-D4AA-4481-B440-5E82814504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2DA738-092C-48A7-A637-E032B0A2AD08}" type="doc">
      <dgm:prSet loTypeId="urn:microsoft.com/office/officeart/2005/8/layout/orgChart1" loCatId="hierarchy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hu-HU"/>
        </a:p>
      </dgm:t>
    </dgm:pt>
    <dgm:pt modelId="{78B7C971-B53F-4B0D-922D-75CDBD630A34}">
      <dgm:prSet phldrT="[Szöveg]"/>
      <dgm:spPr/>
      <dgm:t>
        <a:bodyPr/>
        <a:lstStyle/>
        <a:p>
          <a:endParaRPr lang="hu-HU" dirty="0" smtClean="0"/>
        </a:p>
        <a:p>
          <a:r>
            <a:rPr lang="hu-HU" dirty="0" smtClean="0"/>
            <a:t>ÁPOLÁSI IGAZGATÓSÁG</a:t>
          </a:r>
        </a:p>
        <a:p>
          <a:r>
            <a:rPr lang="hu-HU" dirty="0" smtClean="0"/>
            <a:t/>
          </a:r>
          <a:br>
            <a:rPr lang="hu-HU" dirty="0" smtClean="0"/>
          </a:br>
          <a:endParaRPr lang="hu-HU" dirty="0"/>
        </a:p>
      </dgm:t>
    </dgm:pt>
    <dgm:pt modelId="{0C178499-0081-4FDF-89DE-9769867CDAA0}" type="parTrans" cxnId="{595DFF0E-3CB1-420C-9508-1F397F146D5A}">
      <dgm:prSet/>
      <dgm:spPr/>
      <dgm:t>
        <a:bodyPr/>
        <a:lstStyle/>
        <a:p>
          <a:endParaRPr lang="hu-HU"/>
        </a:p>
      </dgm:t>
    </dgm:pt>
    <dgm:pt modelId="{41FBA672-C1CC-4E53-9FFF-3FA76AA3FC66}" type="sibTrans" cxnId="{595DFF0E-3CB1-420C-9508-1F397F146D5A}">
      <dgm:prSet/>
      <dgm:spPr/>
      <dgm:t>
        <a:bodyPr/>
        <a:lstStyle/>
        <a:p>
          <a:endParaRPr lang="hu-HU"/>
        </a:p>
      </dgm:t>
    </dgm:pt>
    <dgm:pt modelId="{C891DF2B-E3DD-4435-95AA-D0AF067F6AA4}">
      <dgm:prSet phldrT="[Szöveg]"/>
      <dgm:spPr/>
      <dgm:t>
        <a:bodyPr/>
        <a:lstStyle/>
        <a:p>
          <a:r>
            <a:rPr lang="hu-HU" dirty="0" smtClean="0"/>
            <a:t>Fekvőbeteg ellátás</a:t>
          </a:r>
          <a:endParaRPr lang="hu-HU" dirty="0"/>
        </a:p>
      </dgm:t>
    </dgm:pt>
    <dgm:pt modelId="{4B6C127C-BE5B-4098-9B76-47808120A812}" type="parTrans" cxnId="{A7EC7B4C-BBE0-490C-9C1C-3997A3824D6A}">
      <dgm:prSet/>
      <dgm:spPr/>
      <dgm:t>
        <a:bodyPr/>
        <a:lstStyle/>
        <a:p>
          <a:endParaRPr lang="hu-HU"/>
        </a:p>
      </dgm:t>
    </dgm:pt>
    <dgm:pt modelId="{56E73273-4819-4107-A789-10342E945C63}" type="sibTrans" cxnId="{A7EC7B4C-BBE0-490C-9C1C-3997A3824D6A}">
      <dgm:prSet/>
      <dgm:spPr/>
      <dgm:t>
        <a:bodyPr/>
        <a:lstStyle/>
        <a:p>
          <a:endParaRPr lang="hu-HU"/>
        </a:p>
      </dgm:t>
    </dgm:pt>
    <dgm:pt modelId="{BD659D69-5AED-44B1-AC09-43D5532654F6}">
      <dgm:prSet phldrT="[Szöveg]"/>
      <dgm:spPr/>
      <dgm:t>
        <a:bodyPr/>
        <a:lstStyle/>
        <a:p>
          <a:r>
            <a:rPr lang="hu-HU" dirty="0" smtClean="0"/>
            <a:t>Járóbeteg szakellátás</a:t>
          </a:r>
          <a:endParaRPr lang="hu-HU" dirty="0"/>
        </a:p>
      </dgm:t>
    </dgm:pt>
    <dgm:pt modelId="{A0A2E477-24DF-4F3B-BDC5-6FC40680792D}" type="parTrans" cxnId="{5056C059-F3E1-48F8-92B3-83DC0F4380A7}">
      <dgm:prSet/>
      <dgm:spPr/>
      <dgm:t>
        <a:bodyPr/>
        <a:lstStyle/>
        <a:p>
          <a:endParaRPr lang="hu-HU"/>
        </a:p>
      </dgm:t>
    </dgm:pt>
    <dgm:pt modelId="{78F01C30-89C4-4F5B-8E65-6DF17F59B3AE}" type="sibTrans" cxnId="{5056C059-F3E1-48F8-92B3-83DC0F4380A7}">
      <dgm:prSet/>
      <dgm:spPr/>
      <dgm:t>
        <a:bodyPr/>
        <a:lstStyle/>
        <a:p>
          <a:endParaRPr lang="hu-HU"/>
        </a:p>
      </dgm:t>
    </dgm:pt>
    <dgm:pt modelId="{D53D9CD0-E03E-45B6-BA01-E375B30B2D91}">
      <dgm:prSet/>
      <dgm:spPr/>
      <dgm:t>
        <a:bodyPr/>
        <a:lstStyle/>
        <a:p>
          <a:r>
            <a:rPr lang="hu-HU" dirty="0" smtClean="0"/>
            <a:t>Központi Intézet</a:t>
          </a:r>
          <a:endParaRPr lang="hu-HU" dirty="0"/>
        </a:p>
      </dgm:t>
    </dgm:pt>
    <dgm:pt modelId="{330AD8AF-70A8-47B3-9493-5AC1D1361CF3}" type="parTrans" cxnId="{739455F0-EBFD-4387-BFB1-72231F42FA28}">
      <dgm:prSet/>
      <dgm:spPr/>
      <dgm:t>
        <a:bodyPr/>
        <a:lstStyle/>
        <a:p>
          <a:endParaRPr lang="hu-HU"/>
        </a:p>
      </dgm:t>
    </dgm:pt>
    <dgm:pt modelId="{17F49A52-C65E-402F-99A6-19F4E887F359}" type="sibTrans" cxnId="{739455F0-EBFD-4387-BFB1-72231F42FA28}">
      <dgm:prSet/>
      <dgm:spPr/>
      <dgm:t>
        <a:bodyPr/>
        <a:lstStyle/>
        <a:p>
          <a:endParaRPr lang="hu-HU"/>
        </a:p>
      </dgm:t>
    </dgm:pt>
    <dgm:pt modelId="{96E8C4F5-3A72-46EA-AA32-B80E79CB2F9F}">
      <dgm:prSet/>
      <dgm:spPr/>
      <dgm:t>
        <a:bodyPr/>
        <a:lstStyle/>
        <a:p>
          <a:r>
            <a:rPr lang="hu-HU" dirty="0" smtClean="0"/>
            <a:t>Pszichiátriai Szakkórház</a:t>
          </a:r>
          <a:endParaRPr lang="hu-HU" dirty="0"/>
        </a:p>
      </dgm:t>
    </dgm:pt>
    <dgm:pt modelId="{09700B69-6335-4298-9229-9F4E6F729B5D}" type="parTrans" cxnId="{74F71C2D-1A12-44F6-8401-8555AFA9AE60}">
      <dgm:prSet/>
      <dgm:spPr/>
      <dgm:t>
        <a:bodyPr/>
        <a:lstStyle/>
        <a:p>
          <a:endParaRPr lang="hu-HU"/>
        </a:p>
      </dgm:t>
    </dgm:pt>
    <dgm:pt modelId="{48378B4D-6B22-4EFE-ABC4-1B8FAA281464}" type="sibTrans" cxnId="{74F71C2D-1A12-44F6-8401-8555AFA9AE60}">
      <dgm:prSet/>
      <dgm:spPr/>
      <dgm:t>
        <a:bodyPr/>
        <a:lstStyle/>
        <a:p>
          <a:endParaRPr lang="hu-HU"/>
        </a:p>
      </dgm:t>
    </dgm:pt>
    <dgm:pt modelId="{94F2711F-7534-4C28-80CC-0E6BA9192006}">
      <dgm:prSet phldrT="[Szöveg]"/>
      <dgm:spPr/>
      <dgm:t>
        <a:bodyPr/>
        <a:lstStyle/>
        <a:p>
          <a:r>
            <a:rPr lang="hu-HU" dirty="0" smtClean="0"/>
            <a:t>Rendelőintézet</a:t>
          </a:r>
          <a:endParaRPr lang="hu-HU" dirty="0"/>
        </a:p>
      </dgm:t>
    </dgm:pt>
    <dgm:pt modelId="{8E05819F-9F14-42CE-A51F-D42D2B53734D}" type="parTrans" cxnId="{50A2A14B-6AB6-43D3-BEB2-FF725FB9E4BE}">
      <dgm:prSet/>
      <dgm:spPr/>
      <dgm:t>
        <a:bodyPr/>
        <a:lstStyle/>
        <a:p>
          <a:endParaRPr lang="hu-HU"/>
        </a:p>
      </dgm:t>
    </dgm:pt>
    <dgm:pt modelId="{AE0F9595-7CB3-4FF8-A878-80C0E27803DF}" type="sibTrans" cxnId="{50A2A14B-6AB6-43D3-BEB2-FF725FB9E4BE}">
      <dgm:prSet/>
      <dgm:spPr/>
      <dgm:t>
        <a:bodyPr/>
        <a:lstStyle/>
        <a:p>
          <a:endParaRPr lang="hu-HU"/>
        </a:p>
      </dgm:t>
    </dgm:pt>
    <dgm:pt modelId="{ECD894E4-27B4-4BF6-AF53-03686E45D45D}">
      <dgm:prSet/>
      <dgm:spPr/>
      <dgm:t>
        <a:bodyPr/>
        <a:lstStyle/>
        <a:p>
          <a:r>
            <a:rPr lang="hu-HU" dirty="0" smtClean="0"/>
            <a:t>Szakambulancia</a:t>
          </a:r>
          <a:endParaRPr lang="hu-HU" dirty="0"/>
        </a:p>
      </dgm:t>
    </dgm:pt>
    <dgm:pt modelId="{2D52DBF6-8541-4FCD-BE31-96BA429293C2}" type="parTrans" cxnId="{7090AF90-70EB-4C9F-9216-279D41AA1A60}">
      <dgm:prSet/>
      <dgm:spPr/>
      <dgm:t>
        <a:bodyPr/>
        <a:lstStyle/>
        <a:p>
          <a:endParaRPr lang="hu-HU"/>
        </a:p>
      </dgm:t>
    </dgm:pt>
    <dgm:pt modelId="{4FB3FE7E-A9F0-47ED-8EE1-C09E5C27C12E}" type="sibTrans" cxnId="{7090AF90-70EB-4C9F-9216-279D41AA1A60}">
      <dgm:prSet/>
      <dgm:spPr/>
      <dgm:t>
        <a:bodyPr/>
        <a:lstStyle/>
        <a:p>
          <a:endParaRPr lang="hu-HU"/>
        </a:p>
      </dgm:t>
    </dgm:pt>
    <dgm:pt modelId="{8E573893-18A3-4CF6-B1F7-BF6247F7CBE5}">
      <dgm:prSet/>
      <dgm:spPr/>
      <dgm:t>
        <a:bodyPr/>
        <a:lstStyle/>
        <a:p>
          <a:r>
            <a:rPr lang="hu-HU" dirty="0" smtClean="0"/>
            <a:t>Központi Kórház Szakrendelések</a:t>
          </a:r>
          <a:endParaRPr lang="hu-HU" dirty="0"/>
        </a:p>
      </dgm:t>
    </dgm:pt>
    <dgm:pt modelId="{1105BD15-C6C3-444F-9939-76809656ECBB}" type="parTrans" cxnId="{DAE6D394-0F2D-481D-BD6F-E427A2FADE76}">
      <dgm:prSet/>
      <dgm:spPr/>
      <dgm:t>
        <a:bodyPr/>
        <a:lstStyle/>
        <a:p>
          <a:endParaRPr lang="hu-HU"/>
        </a:p>
      </dgm:t>
    </dgm:pt>
    <dgm:pt modelId="{97576DA7-75C7-4F95-8952-B51DE66C8E7F}" type="sibTrans" cxnId="{DAE6D394-0F2D-481D-BD6F-E427A2FADE76}">
      <dgm:prSet/>
      <dgm:spPr/>
      <dgm:t>
        <a:bodyPr/>
        <a:lstStyle/>
        <a:p>
          <a:endParaRPr lang="hu-HU"/>
        </a:p>
      </dgm:t>
    </dgm:pt>
    <dgm:pt modelId="{C500E164-A2D8-4326-8CE8-FD2A0B609E14}">
      <dgm:prSet/>
      <dgm:spPr/>
      <dgm:t>
        <a:bodyPr/>
        <a:lstStyle/>
        <a:p>
          <a:r>
            <a:rPr lang="hu-HU" dirty="0" smtClean="0"/>
            <a:t>Diagnosztika</a:t>
          </a:r>
          <a:endParaRPr lang="hu-HU" dirty="0"/>
        </a:p>
      </dgm:t>
    </dgm:pt>
    <dgm:pt modelId="{B4C60C4D-F6B4-4338-AC2D-540226F253F0}" type="parTrans" cxnId="{C064C176-5160-4385-970D-0A0906FF3954}">
      <dgm:prSet/>
      <dgm:spPr/>
      <dgm:t>
        <a:bodyPr/>
        <a:lstStyle/>
        <a:p>
          <a:endParaRPr lang="hu-HU"/>
        </a:p>
      </dgm:t>
    </dgm:pt>
    <dgm:pt modelId="{8A1B696C-C7E7-4864-8377-1F4C6C1FDB84}" type="sibTrans" cxnId="{C064C176-5160-4385-970D-0A0906FF3954}">
      <dgm:prSet/>
      <dgm:spPr/>
      <dgm:t>
        <a:bodyPr/>
        <a:lstStyle/>
        <a:p>
          <a:endParaRPr lang="hu-HU"/>
        </a:p>
      </dgm:t>
    </dgm:pt>
    <dgm:pt modelId="{2C393443-9018-409E-8DE3-DCCE4AC96926}">
      <dgm:prSet/>
      <dgm:spPr/>
      <dgm:t>
        <a:bodyPr/>
        <a:lstStyle/>
        <a:p>
          <a:r>
            <a:rPr lang="hu-HU" dirty="0" smtClean="0"/>
            <a:t>Gyógyszertár</a:t>
          </a:r>
          <a:endParaRPr lang="hu-HU" dirty="0"/>
        </a:p>
      </dgm:t>
    </dgm:pt>
    <dgm:pt modelId="{146D0D4D-3F26-401A-B467-F6F1F2AE810F}" type="parTrans" cxnId="{7DE60DB4-0665-4DFC-8847-AA56EF1FB67B}">
      <dgm:prSet/>
      <dgm:spPr/>
      <dgm:t>
        <a:bodyPr/>
        <a:lstStyle/>
        <a:p>
          <a:endParaRPr lang="hu-HU"/>
        </a:p>
      </dgm:t>
    </dgm:pt>
    <dgm:pt modelId="{F8058BD7-3282-4DCF-B030-F118974BF251}" type="sibTrans" cxnId="{7DE60DB4-0665-4DFC-8847-AA56EF1FB67B}">
      <dgm:prSet/>
      <dgm:spPr/>
      <dgm:t>
        <a:bodyPr/>
        <a:lstStyle/>
        <a:p>
          <a:endParaRPr lang="hu-HU"/>
        </a:p>
      </dgm:t>
    </dgm:pt>
    <dgm:pt modelId="{61577A03-5A18-4B65-B357-F73DC6BD6BDA}">
      <dgm:prSet/>
      <dgm:spPr/>
      <dgm:t>
        <a:bodyPr/>
        <a:lstStyle/>
        <a:p>
          <a:r>
            <a:rPr lang="hu-HU" dirty="0" smtClean="0"/>
            <a:t>Pszichiátriai Szakkórház szakrendelés</a:t>
          </a:r>
          <a:endParaRPr lang="hu-HU" dirty="0"/>
        </a:p>
      </dgm:t>
    </dgm:pt>
    <dgm:pt modelId="{21B9A98D-1170-4BA3-AF92-FF0B6119546C}" type="parTrans" cxnId="{0C55C1E4-F98A-4A92-9FB9-7D0BE427C6F4}">
      <dgm:prSet/>
      <dgm:spPr/>
      <dgm:t>
        <a:bodyPr/>
        <a:lstStyle/>
        <a:p>
          <a:endParaRPr lang="hu-HU"/>
        </a:p>
      </dgm:t>
    </dgm:pt>
    <dgm:pt modelId="{6C58E85E-BF42-4C77-9CB4-ADDF3A93D5C4}" type="sibTrans" cxnId="{0C55C1E4-F98A-4A92-9FB9-7D0BE427C6F4}">
      <dgm:prSet/>
      <dgm:spPr/>
      <dgm:t>
        <a:bodyPr/>
        <a:lstStyle/>
        <a:p>
          <a:endParaRPr lang="hu-HU"/>
        </a:p>
      </dgm:t>
    </dgm:pt>
    <dgm:pt modelId="{D79DD012-E5B1-432C-8BB3-EFAFD83C79A8}">
      <dgm:prSet/>
      <dgm:spPr/>
      <dgm:t>
        <a:bodyPr/>
        <a:lstStyle/>
        <a:p>
          <a:r>
            <a:rPr lang="hu-HU" dirty="0" smtClean="0"/>
            <a:t>Tüdőgondozó</a:t>
          </a:r>
          <a:endParaRPr lang="hu-HU" dirty="0"/>
        </a:p>
      </dgm:t>
    </dgm:pt>
    <dgm:pt modelId="{FD1C8E50-7FAA-4788-8008-FA16AB899585}" type="parTrans" cxnId="{851976FF-5239-44E6-AF43-9D29FFB9266A}">
      <dgm:prSet/>
      <dgm:spPr/>
      <dgm:t>
        <a:bodyPr/>
        <a:lstStyle/>
        <a:p>
          <a:endParaRPr lang="hu-HU"/>
        </a:p>
      </dgm:t>
    </dgm:pt>
    <dgm:pt modelId="{09DE8482-D869-4FE2-BCD3-AB3B07CD7B14}" type="sibTrans" cxnId="{851976FF-5239-44E6-AF43-9D29FFB9266A}">
      <dgm:prSet/>
      <dgm:spPr/>
      <dgm:t>
        <a:bodyPr/>
        <a:lstStyle/>
        <a:p>
          <a:endParaRPr lang="hu-HU"/>
        </a:p>
      </dgm:t>
    </dgm:pt>
    <dgm:pt modelId="{9EB42C7B-23C4-4F86-BAC7-6F9464737D55}">
      <dgm:prSet/>
      <dgm:spPr/>
      <dgm:t>
        <a:bodyPr/>
        <a:lstStyle/>
        <a:p>
          <a:r>
            <a:rPr lang="hu-HU" dirty="0" smtClean="0"/>
            <a:t>I. Tüdőosztály</a:t>
          </a:r>
          <a:endParaRPr lang="hu-HU" dirty="0"/>
        </a:p>
      </dgm:t>
    </dgm:pt>
    <dgm:pt modelId="{67B2A506-932D-440B-82F9-3E95B52DB911}" type="parTrans" cxnId="{4BCF23DD-0DC9-4AEE-A68B-F6292FDECDE2}">
      <dgm:prSet/>
      <dgm:spPr/>
      <dgm:t>
        <a:bodyPr/>
        <a:lstStyle/>
        <a:p>
          <a:endParaRPr lang="hu-HU"/>
        </a:p>
      </dgm:t>
    </dgm:pt>
    <dgm:pt modelId="{E0E6A287-5AAC-482F-B3FC-BC4F281EA118}" type="sibTrans" cxnId="{4BCF23DD-0DC9-4AEE-A68B-F6292FDECDE2}">
      <dgm:prSet/>
      <dgm:spPr/>
      <dgm:t>
        <a:bodyPr/>
        <a:lstStyle/>
        <a:p>
          <a:endParaRPr lang="hu-HU"/>
        </a:p>
      </dgm:t>
    </dgm:pt>
    <dgm:pt modelId="{B97670D6-40D7-4EE2-866E-7F48494486A9}">
      <dgm:prSet/>
      <dgm:spPr/>
      <dgm:t>
        <a:bodyPr/>
        <a:lstStyle/>
        <a:p>
          <a:r>
            <a:rPr lang="hu-HU" dirty="0" smtClean="0"/>
            <a:t>II. Tüdőosztály</a:t>
          </a:r>
          <a:endParaRPr lang="hu-HU" dirty="0"/>
        </a:p>
      </dgm:t>
    </dgm:pt>
    <dgm:pt modelId="{79CE53C5-BFC6-4081-8CAE-C1CACA89AD74}" type="parTrans" cxnId="{2C132C54-45FF-4A5A-8923-44B5122D1105}">
      <dgm:prSet/>
      <dgm:spPr/>
      <dgm:t>
        <a:bodyPr/>
        <a:lstStyle/>
        <a:p>
          <a:endParaRPr lang="hu-HU"/>
        </a:p>
      </dgm:t>
    </dgm:pt>
    <dgm:pt modelId="{1E685748-5246-4EA8-B59F-F77EB65E1462}" type="sibTrans" cxnId="{2C132C54-45FF-4A5A-8923-44B5122D1105}">
      <dgm:prSet/>
      <dgm:spPr/>
      <dgm:t>
        <a:bodyPr/>
        <a:lstStyle/>
        <a:p>
          <a:endParaRPr lang="hu-HU"/>
        </a:p>
      </dgm:t>
    </dgm:pt>
    <dgm:pt modelId="{2CEFAAC0-5761-42CF-8E69-216CECC96F9C}">
      <dgm:prSet/>
      <dgm:spPr/>
      <dgm:t>
        <a:bodyPr/>
        <a:lstStyle/>
        <a:p>
          <a:r>
            <a:rPr lang="hu-HU" dirty="0" smtClean="0"/>
            <a:t>III. Tüdőosztály</a:t>
          </a:r>
          <a:endParaRPr lang="hu-HU" dirty="0"/>
        </a:p>
      </dgm:t>
    </dgm:pt>
    <dgm:pt modelId="{95A0920A-394F-43B2-948E-19D276E77EB3}" type="parTrans" cxnId="{09AE7571-4BBE-4028-9CBB-3230027AD73E}">
      <dgm:prSet/>
      <dgm:spPr/>
      <dgm:t>
        <a:bodyPr/>
        <a:lstStyle/>
        <a:p>
          <a:endParaRPr lang="hu-HU"/>
        </a:p>
      </dgm:t>
    </dgm:pt>
    <dgm:pt modelId="{195A68E9-6C67-4C56-8144-0977A9A6D980}" type="sibTrans" cxnId="{09AE7571-4BBE-4028-9CBB-3230027AD73E}">
      <dgm:prSet/>
      <dgm:spPr/>
      <dgm:t>
        <a:bodyPr/>
        <a:lstStyle/>
        <a:p>
          <a:endParaRPr lang="hu-HU"/>
        </a:p>
      </dgm:t>
    </dgm:pt>
    <dgm:pt modelId="{FDB5FD32-704F-4498-A0BA-E0BCB1160ACC}">
      <dgm:prSet/>
      <dgm:spPr/>
      <dgm:t>
        <a:bodyPr/>
        <a:lstStyle/>
        <a:p>
          <a:r>
            <a:rPr lang="hu-HU" dirty="0" smtClean="0"/>
            <a:t>Krónikus Belgyógyászat</a:t>
          </a:r>
          <a:endParaRPr lang="hu-HU" dirty="0"/>
        </a:p>
      </dgm:t>
    </dgm:pt>
    <dgm:pt modelId="{BB98BD29-B424-4B39-AC53-C40EB0D65E98}" type="parTrans" cxnId="{5EA5FD8E-5B26-4FFA-8AD5-20F9218A7246}">
      <dgm:prSet/>
      <dgm:spPr/>
      <dgm:t>
        <a:bodyPr/>
        <a:lstStyle/>
        <a:p>
          <a:endParaRPr lang="hu-HU"/>
        </a:p>
      </dgm:t>
    </dgm:pt>
    <dgm:pt modelId="{477ADD97-06B8-428D-9DA3-1C9615146FCF}" type="sibTrans" cxnId="{5EA5FD8E-5B26-4FFA-8AD5-20F9218A7246}">
      <dgm:prSet/>
      <dgm:spPr/>
      <dgm:t>
        <a:bodyPr/>
        <a:lstStyle/>
        <a:p>
          <a:endParaRPr lang="hu-HU"/>
        </a:p>
      </dgm:t>
    </dgm:pt>
    <dgm:pt modelId="{4DAEC04F-4185-4063-8C91-33E4F5E759FB}">
      <dgm:prSet/>
      <dgm:spPr/>
      <dgm:t>
        <a:bodyPr/>
        <a:lstStyle/>
        <a:p>
          <a:r>
            <a:rPr lang="hu-HU" dirty="0" smtClean="0"/>
            <a:t>Tüdőgyógyászati rehabilitációs osztály</a:t>
          </a:r>
          <a:endParaRPr lang="hu-HU" dirty="0"/>
        </a:p>
      </dgm:t>
    </dgm:pt>
    <dgm:pt modelId="{D3182557-11BE-4CEA-9E7D-2DF381C55FDF}" type="parTrans" cxnId="{C9D4BDFF-B264-4B5A-919E-32B579483934}">
      <dgm:prSet/>
      <dgm:spPr/>
      <dgm:t>
        <a:bodyPr/>
        <a:lstStyle/>
        <a:p>
          <a:endParaRPr lang="hu-HU"/>
        </a:p>
      </dgm:t>
    </dgm:pt>
    <dgm:pt modelId="{35BF7E31-3C20-45A4-BE94-1BBA4997A24B}" type="sibTrans" cxnId="{C9D4BDFF-B264-4B5A-919E-32B579483934}">
      <dgm:prSet/>
      <dgm:spPr/>
      <dgm:t>
        <a:bodyPr/>
        <a:lstStyle/>
        <a:p>
          <a:endParaRPr lang="hu-HU"/>
        </a:p>
      </dgm:t>
    </dgm:pt>
    <dgm:pt modelId="{BD393F10-5E1C-43B6-BE92-9C712136A1DF}">
      <dgm:prSet/>
      <dgm:spPr/>
      <dgm:t>
        <a:bodyPr/>
        <a:lstStyle/>
        <a:p>
          <a:r>
            <a:rPr lang="hu-HU" dirty="0" smtClean="0"/>
            <a:t>Krónikus Pszichiátria</a:t>
          </a:r>
          <a:endParaRPr lang="hu-HU" dirty="0"/>
        </a:p>
      </dgm:t>
    </dgm:pt>
    <dgm:pt modelId="{172692AB-56B5-4394-8890-7B7D64CF8312}" type="parTrans" cxnId="{05B6FB7F-9B3C-4ACE-8B61-44EE124580EB}">
      <dgm:prSet/>
      <dgm:spPr/>
      <dgm:t>
        <a:bodyPr/>
        <a:lstStyle/>
        <a:p>
          <a:endParaRPr lang="hu-HU"/>
        </a:p>
      </dgm:t>
    </dgm:pt>
    <dgm:pt modelId="{A605DFF5-FFD3-42AA-B36C-97C158B785E3}" type="sibTrans" cxnId="{05B6FB7F-9B3C-4ACE-8B61-44EE124580EB}">
      <dgm:prSet/>
      <dgm:spPr/>
      <dgm:t>
        <a:bodyPr/>
        <a:lstStyle/>
        <a:p>
          <a:endParaRPr lang="hu-HU"/>
        </a:p>
      </dgm:t>
    </dgm:pt>
    <dgm:pt modelId="{0BF917DC-2CEC-4556-9139-12BE8F9FAE09}">
      <dgm:prSet/>
      <dgm:spPr/>
      <dgm:t>
        <a:bodyPr/>
        <a:lstStyle/>
        <a:p>
          <a:r>
            <a:rPr lang="hu-HU" dirty="0" smtClean="0"/>
            <a:t>Pszichiátriai rehabilitáció</a:t>
          </a:r>
          <a:endParaRPr lang="hu-HU" dirty="0"/>
        </a:p>
      </dgm:t>
    </dgm:pt>
    <dgm:pt modelId="{5D332E4E-600C-45F1-9E89-7425DA14700D}" type="parTrans" cxnId="{D5C35E31-046D-43C7-8AD6-F938B57EDE6A}">
      <dgm:prSet/>
      <dgm:spPr/>
      <dgm:t>
        <a:bodyPr/>
        <a:lstStyle/>
        <a:p>
          <a:endParaRPr lang="hu-HU"/>
        </a:p>
      </dgm:t>
    </dgm:pt>
    <dgm:pt modelId="{F21EC0D1-A6D4-4ED2-9F42-C242B86A59ED}" type="sibTrans" cxnId="{D5C35E31-046D-43C7-8AD6-F938B57EDE6A}">
      <dgm:prSet/>
      <dgm:spPr/>
      <dgm:t>
        <a:bodyPr/>
        <a:lstStyle/>
        <a:p>
          <a:endParaRPr lang="hu-HU"/>
        </a:p>
      </dgm:t>
    </dgm:pt>
    <dgm:pt modelId="{1E53FD58-371F-4670-8981-3A9FB9D0AEC8}">
      <dgm:prSet/>
      <dgm:spPr/>
      <dgm:t>
        <a:bodyPr/>
        <a:lstStyle/>
        <a:p>
          <a:r>
            <a:rPr lang="hu-HU" dirty="0" smtClean="0"/>
            <a:t>Központi Laboratórium</a:t>
          </a:r>
          <a:endParaRPr lang="hu-HU" dirty="0"/>
        </a:p>
      </dgm:t>
    </dgm:pt>
    <dgm:pt modelId="{416391AF-D043-4C8A-8C61-A2AFEA07073D}" type="parTrans" cxnId="{5FBDE0B4-7B0A-45B0-A4D7-B21A1E977623}">
      <dgm:prSet/>
      <dgm:spPr/>
      <dgm:t>
        <a:bodyPr/>
        <a:lstStyle/>
        <a:p>
          <a:endParaRPr lang="hu-HU"/>
        </a:p>
      </dgm:t>
    </dgm:pt>
    <dgm:pt modelId="{51C13AE8-2E9D-487F-A727-6BFC405778F2}" type="sibTrans" cxnId="{5FBDE0B4-7B0A-45B0-A4D7-B21A1E977623}">
      <dgm:prSet/>
      <dgm:spPr/>
      <dgm:t>
        <a:bodyPr/>
        <a:lstStyle/>
        <a:p>
          <a:endParaRPr lang="hu-HU"/>
        </a:p>
      </dgm:t>
    </dgm:pt>
    <dgm:pt modelId="{F23CF936-6988-42AE-BF88-59DA9DC7AFC9}">
      <dgm:prSet/>
      <dgm:spPr/>
      <dgm:t>
        <a:bodyPr/>
        <a:lstStyle/>
        <a:p>
          <a:r>
            <a:rPr lang="hu-HU" dirty="0" smtClean="0"/>
            <a:t>Központi </a:t>
          </a:r>
          <a:r>
            <a:rPr lang="hu-HU" dirty="0" err="1" smtClean="0"/>
            <a:t>rtg</a:t>
          </a:r>
          <a:r>
            <a:rPr lang="hu-HU" dirty="0" smtClean="0"/>
            <a:t>. és ultrahang</a:t>
          </a:r>
          <a:endParaRPr lang="hu-HU" dirty="0"/>
        </a:p>
      </dgm:t>
    </dgm:pt>
    <dgm:pt modelId="{04272B89-CE79-4CCE-9BC7-D6AC8BA4DD6F}" type="parTrans" cxnId="{0032F021-30B7-4191-A5C4-DAF1686BC1B1}">
      <dgm:prSet/>
      <dgm:spPr/>
      <dgm:t>
        <a:bodyPr/>
        <a:lstStyle/>
        <a:p>
          <a:endParaRPr lang="hu-HU"/>
        </a:p>
      </dgm:t>
    </dgm:pt>
    <dgm:pt modelId="{2981EBEF-9049-429A-AA10-73FF0F302CD6}" type="sibTrans" cxnId="{0032F021-30B7-4191-A5C4-DAF1686BC1B1}">
      <dgm:prSet/>
      <dgm:spPr/>
      <dgm:t>
        <a:bodyPr/>
        <a:lstStyle/>
        <a:p>
          <a:endParaRPr lang="hu-HU"/>
        </a:p>
      </dgm:t>
    </dgm:pt>
    <dgm:pt modelId="{580A3CE5-722F-43BE-893E-FFAB34918FC8}">
      <dgm:prSet/>
      <dgm:spPr/>
      <dgm:t>
        <a:bodyPr/>
        <a:lstStyle/>
        <a:p>
          <a:r>
            <a:rPr lang="hu-HU" dirty="0" err="1" smtClean="0"/>
            <a:t>Bronchológia</a:t>
          </a:r>
          <a:r>
            <a:rPr lang="hu-HU" dirty="0" smtClean="0"/>
            <a:t> és légzésfunkció</a:t>
          </a:r>
          <a:endParaRPr lang="hu-HU" dirty="0"/>
        </a:p>
      </dgm:t>
    </dgm:pt>
    <dgm:pt modelId="{24D74B25-E869-48E6-9339-E3DA21646E3F}" type="parTrans" cxnId="{125CE9C6-FF02-4165-9AFB-FF0AAA2436B5}">
      <dgm:prSet/>
      <dgm:spPr/>
      <dgm:t>
        <a:bodyPr/>
        <a:lstStyle/>
        <a:p>
          <a:endParaRPr lang="hu-HU"/>
        </a:p>
      </dgm:t>
    </dgm:pt>
    <dgm:pt modelId="{75713736-22BC-43A7-AF27-67185863C30F}" type="sibTrans" cxnId="{125CE9C6-FF02-4165-9AFB-FF0AAA2436B5}">
      <dgm:prSet/>
      <dgm:spPr/>
      <dgm:t>
        <a:bodyPr/>
        <a:lstStyle/>
        <a:p>
          <a:endParaRPr lang="hu-HU"/>
        </a:p>
      </dgm:t>
    </dgm:pt>
    <dgm:pt modelId="{B0D52C9F-7795-4054-925A-07674BFFC903}">
      <dgm:prSet/>
      <dgm:spPr/>
      <dgm:t>
        <a:bodyPr/>
        <a:lstStyle/>
        <a:p>
          <a:r>
            <a:rPr lang="hu-HU" dirty="0" smtClean="0"/>
            <a:t>Belgyógyászat</a:t>
          </a:r>
          <a:endParaRPr lang="hu-HU" dirty="0"/>
        </a:p>
      </dgm:t>
    </dgm:pt>
    <dgm:pt modelId="{65CE6519-4D2D-4CAB-8A01-80EA69051CAF}" type="parTrans" cxnId="{463E92C6-5B10-47E5-86CC-B4D9D3BC62E8}">
      <dgm:prSet/>
      <dgm:spPr/>
      <dgm:t>
        <a:bodyPr/>
        <a:lstStyle/>
        <a:p>
          <a:endParaRPr lang="hu-HU"/>
        </a:p>
      </dgm:t>
    </dgm:pt>
    <dgm:pt modelId="{CF24CA98-C34A-46C6-9192-B3F04C0344CB}" type="sibTrans" cxnId="{463E92C6-5B10-47E5-86CC-B4D9D3BC62E8}">
      <dgm:prSet/>
      <dgm:spPr/>
      <dgm:t>
        <a:bodyPr/>
        <a:lstStyle/>
        <a:p>
          <a:endParaRPr lang="hu-HU"/>
        </a:p>
      </dgm:t>
    </dgm:pt>
    <dgm:pt modelId="{58488F36-9EC5-4622-A774-28DDA5F7BDD9}">
      <dgm:prSet/>
      <dgm:spPr/>
      <dgm:t>
        <a:bodyPr/>
        <a:lstStyle/>
        <a:p>
          <a:r>
            <a:rPr lang="hu-HU" dirty="0" smtClean="0"/>
            <a:t>Tüdőgyógyászat</a:t>
          </a:r>
          <a:endParaRPr lang="hu-HU" dirty="0"/>
        </a:p>
      </dgm:t>
    </dgm:pt>
    <dgm:pt modelId="{3A3E920C-4BB5-466C-9A79-A1CBAF376437}" type="parTrans" cxnId="{A08FDFB3-7AD0-4590-A3C5-4DC2898EF352}">
      <dgm:prSet/>
      <dgm:spPr/>
      <dgm:t>
        <a:bodyPr/>
        <a:lstStyle/>
        <a:p>
          <a:endParaRPr lang="hu-HU"/>
        </a:p>
      </dgm:t>
    </dgm:pt>
    <dgm:pt modelId="{FF392E89-9825-4404-8021-7F321E5CCD50}" type="sibTrans" cxnId="{A08FDFB3-7AD0-4590-A3C5-4DC2898EF352}">
      <dgm:prSet/>
      <dgm:spPr/>
      <dgm:t>
        <a:bodyPr/>
        <a:lstStyle/>
        <a:p>
          <a:endParaRPr lang="hu-HU"/>
        </a:p>
      </dgm:t>
    </dgm:pt>
    <dgm:pt modelId="{35731F05-B707-42FF-B4D7-0280888A9E23}">
      <dgm:prSet/>
      <dgm:spPr/>
      <dgm:t>
        <a:bodyPr/>
        <a:lstStyle/>
        <a:p>
          <a:r>
            <a:rPr lang="hu-HU" dirty="0" smtClean="0"/>
            <a:t>Kardiológia</a:t>
          </a:r>
          <a:endParaRPr lang="hu-HU" dirty="0"/>
        </a:p>
      </dgm:t>
    </dgm:pt>
    <dgm:pt modelId="{9831ED5C-8AF0-45B0-B75C-75EA6C3EEAE1}" type="parTrans" cxnId="{9513473C-2DEC-4B92-BEED-24E60594C42B}">
      <dgm:prSet/>
      <dgm:spPr/>
      <dgm:t>
        <a:bodyPr/>
        <a:lstStyle/>
        <a:p>
          <a:endParaRPr lang="hu-HU"/>
        </a:p>
      </dgm:t>
    </dgm:pt>
    <dgm:pt modelId="{7B072A12-8506-4164-A1CB-E9EE99BBE5D6}" type="sibTrans" cxnId="{9513473C-2DEC-4B92-BEED-24E60594C42B}">
      <dgm:prSet/>
      <dgm:spPr/>
      <dgm:t>
        <a:bodyPr/>
        <a:lstStyle/>
        <a:p>
          <a:endParaRPr lang="hu-HU"/>
        </a:p>
      </dgm:t>
    </dgm:pt>
    <dgm:pt modelId="{6B583C88-4B99-4252-8D91-223C94430896}">
      <dgm:prSet/>
      <dgm:spPr/>
      <dgm:t>
        <a:bodyPr/>
        <a:lstStyle/>
        <a:p>
          <a:r>
            <a:rPr lang="hu-HU" dirty="0" smtClean="0"/>
            <a:t>Onkológia</a:t>
          </a:r>
          <a:endParaRPr lang="hu-HU" dirty="0"/>
        </a:p>
      </dgm:t>
    </dgm:pt>
    <dgm:pt modelId="{5C98DFCE-EEEB-4DFF-837E-B3F71C60A803}" type="parTrans" cxnId="{B6E1D419-5B95-450A-80C7-6CC6DB7FDC2B}">
      <dgm:prSet/>
      <dgm:spPr/>
      <dgm:t>
        <a:bodyPr/>
        <a:lstStyle/>
        <a:p>
          <a:endParaRPr lang="hu-HU"/>
        </a:p>
      </dgm:t>
    </dgm:pt>
    <dgm:pt modelId="{7D0E4BD2-BBB6-443C-AA8C-9FA7B5F031E2}" type="sibTrans" cxnId="{B6E1D419-5B95-450A-80C7-6CC6DB7FDC2B}">
      <dgm:prSet/>
      <dgm:spPr/>
      <dgm:t>
        <a:bodyPr/>
        <a:lstStyle/>
        <a:p>
          <a:endParaRPr lang="hu-HU"/>
        </a:p>
      </dgm:t>
    </dgm:pt>
    <dgm:pt modelId="{6ADB6D49-241D-419B-8C0E-A30E65828ED7}">
      <dgm:prSet/>
      <dgm:spPr/>
      <dgm:t>
        <a:bodyPr/>
        <a:lstStyle/>
        <a:p>
          <a:r>
            <a:rPr lang="hu-HU" dirty="0" smtClean="0"/>
            <a:t>Fizikoterápia és gyógytorna</a:t>
          </a:r>
          <a:endParaRPr lang="hu-HU" dirty="0"/>
        </a:p>
      </dgm:t>
    </dgm:pt>
    <dgm:pt modelId="{8D898A69-F181-4A48-BFC4-757423082635}" type="parTrans" cxnId="{3105E578-0634-4C18-BC18-B675019C8BA3}">
      <dgm:prSet/>
      <dgm:spPr/>
      <dgm:t>
        <a:bodyPr/>
        <a:lstStyle/>
        <a:p>
          <a:endParaRPr lang="hu-HU"/>
        </a:p>
      </dgm:t>
    </dgm:pt>
    <dgm:pt modelId="{F39374B6-1684-4686-9347-E02E0C31B3FA}" type="sibTrans" cxnId="{3105E578-0634-4C18-BC18-B675019C8BA3}">
      <dgm:prSet/>
      <dgm:spPr/>
      <dgm:t>
        <a:bodyPr/>
        <a:lstStyle/>
        <a:p>
          <a:endParaRPr lang="hu-HU"/>
        </a:p>
      </dgm:t>
    </dgm:pt>
    <dgm:pt modelId="{2ED360F5-D6BA-4FAC-8B73-35E278D46C84}">
      <dgm:prSet/>
      <dgm:spPr/>
      <dgm:t>
        <a:bodyPr/>
        <a:lstStyle/>
        <a:p>
          <a:r>
            <a:rPr lang="hu-HU" dirty="0" smtClean="0"/>
            <a:t>Légzőszervi </a:t>
          </a:r>
          <a:r>
            <a:rPr lang="hu-HU" dirty="0" err="1" smtClean="0"/>
            <a:t>rehablitáció</a:t>
          </a:r>
          <a:endParaRPr lang="hu-HU" dirty="0"/>
        </a:p>
      </dgm:t>
    </dgm:pt>
    <dgm:pt modelId="{E3332E09-CA05-4B91-856B-2866386740A2}" type="parTrans" cxnId="{6FBF2E86-C9B3-49CE-B49B-12D4C50B8AA0}">
      <dgm:prSet/>
      <dgm:spPr/>
      <dgm:t>
        <a:bodyPr/>
        <a:lstStyle/>
        <a:p>
          <a:endParaRPr lang="hu-HU"/>
        </a:p>
      </dgm:t>
    </dgm:pt>
    <dgm:pt modelId="{3A58149A-7479-4BCB-A40A-E5A5F6D9F0FF}" type="sibTrans" cxnId="{6FBF2E86-C9B3-49CE-B49B-12D4C50B8AA0}">
      <dgm:prSet/>
      <dgm:spPr/>
      <dgm:t>
        <a:bodyPr/>
        <a:lstStyle/>
        <a:p>
          <a:endParaRPr lang="hu-HU"/>
        </a:p>
      </dgm:t>
    </dgm:pt>
    <dgm:pt modelId="{2BEE74F2-5A6D-461A-9586-E7C082BD53F4}">
      <dgm:prSet/>
      <dgm:spPr/>
      <dgm:t>
        <a:bodyPr/>
        <a:lstStyle/>
        <a:p>
          <a:r>
            <a:rPr lang="hu-HU" dirty="0" err="1" smtClean="0"/>
            <a:t>Gastroenterológia</a:t>
          </a:r>
          <a:endParaRPr lang="hu-HU" dirty="0"/>
        </a:p>
      </dgm:t>
    </dgm:pt>
    <dgm:pt modelId="{DDB5F2E6-D24C-4C09-8226-46E4B1108138}" type="parTrans" cxnId="{FDBD10A2-06F6-4561-B0FB-DA0106CA30E1}">
      <dgm:prSet/>
      <dgm:spPr/>
      <dgm:t>
        <a:bodyPr/>
        <a:lstStyle/>
        <a:p>
          <a:endParaRPr lang="hu-HU"/>
        </a:p>
      </dgm:t>
    </dgm:pt>
    <dgm:pt modelId="{32279E75-3063-4B3C-9398-909E371B681C}" type="sibTrans" cxnId="{FDBD10A2-06F6-4561-B0FB-DA0106CA30E1}">
      <dgm:prSet/>
      <dgm:spPr/>
      <dgm:t>
        <a:bodyPr/>
        <a:lstStyle/>
        <a:p>
          <a:endParaRPr lang="hu-HU"/>
        </a:p>
      </dgm:t>
    </dgm:pt>
    <dgm:pt modelId="{CC80DFB2-79D7-4472-B9B5-D0BBF3F14DAE}">
      <dgm:prSet/>
      <dgm:spPr/>
      <dgm:t>
        <a:bodyPr/>
        <a:lstStyle/>
        <a:p>
          <a:r>
            <a:rPr lang="hu-HU" dirty="0" smtClean="0"/>
            <a:t>Patológia és kórszövettan</a:t>
          </a:r>
          <a:endParaRPr lang="hu-HU" dirty="0"/>
        </a:p>
      </dgm:t>
    </dgm:pt>
    <dgm:pt modelId="{337E82F8-0FBF-4B1A-B25C-324BB84FDD31}" type="parTrans" cxnId="{A8EAD593-56CF-43F2-8BC1-CA7FFB3EC2EE}">
      <dgm:prSet/>
      <dgm:spPr/>
      <dgm:t>
        <a:bodyPr/>
        <a:lstStyle/>
        <a:p>
          <a:endParaRPr lang="hu-HU"/>
        </a:p>
      </dgm:t>
    </dgm:pt>
    <dgm:pt modelId="{CD543E0E-245F-401D-AB3F-2771B4710BDF}" type="sibTrans" cxnId="{A8EAD593-56CF-43F2-8BC1-CA7FFB3EC2EE}">
      <dgm:prSet/>
      <dgm:spPr/>
      <dgm:t>
        <a:bodyPr/>
        <a:lstStyle/>
        <a:p>
          <a:endParaRPr lang="hu-HU"/>
        </a:p>
      </dgm:t>
    </dgm:pt>
    <dgm:pt modelId="{796E86C4-B779-45E3-8015-BC1181F4B020}">
      <dgm:prSet/>
      <dgm:spPr/>
      <dgm:t>
        <a:bodyPr/>
        <a:lstStyle/>
        <a:p>
          <a:r>
            <a:rPr lang="hu-HU" dirty="0" err="1" smtClean="0"/>
            <a:t>Addiktológia</a:t>
          </a:r>
          <a:endParaRPr lang="hu-HU" dirty="0"/>
        </a:p>
      </dgm:t>
    </dgm:pt>
    <dgm:pt modelId="{C8DA914F-3D5D-4EC9-B5E8-45FEBA451006}" type="parTrans" cxnId="{D607A1FC-DA92-42BE-A5BB-19D622C84B55}">
      <dgm:prSet/>
      <dgm:spPr/>
      <dgm:t>
        <a:bodyPr/>
        <a:lstStyle/>
        <a:p>
          <a:endParaRPr lang="hu-HU"/>
        </a:p>
      </dgm:t>
    </dgm:pt>
    <dgm:pt modelId="{08AD27B0-B778-4326-9E6B-6100BCB0A3B0}" type="sibTrans" cxnId="{D607A1FC-DA92-42BE-A5BB-19D622C84B55}">
      <dgm:prSet/>
      <dgm:spPr/>
      <dgm:t>
        <a:bodyPr/>
        <a:lstStyle/>
        <a:p>
          <a:endParaRPr lang="hu-HU"/>
        </a:p>
      </dgm:t>
    </dgm:pt>
    <dgm:pt modelId="{1AF38F20-B93B-4443-AFAD-012331BA04FF}">
      <dgm:prSet/>
      <dgm:spPr/>
      <dgm:t>
        <a:bodyPr/>
        <a:lstStyle/>
        <a:p>
          <a:r>
            <a:rPr lang="hu-HU" dirty="0" smtClean="0"/>
            <a:t>Pszichiátria</a:t>
          </a:r>
          <a:endParaRPr lang="hu-HU" dirty="0"/>
        </a:p>
      </dgm:t>
    </dgm:pt>
    <dgm:pt modelId="{CD75E244-CBC5-4A47-8146-660D08903E3E}" type="parTrans" cxnId="{095BD8B3-BA13-4B41-B029-0DCB6CEBF276}">
      <dgm:prSet/>
      <dgm:spPr/>
      <dgm:t>
        <a:bodyPr/>
        <a:lstStyle/>
        <a:p>
          <a:endParaRPr lang="hu-HU"/>
        </a:p>
      </dgm:t>
    </dgm:pt>
    <dgm:pt modelId="{B40AACD4-3E35-4EFE-BFDA-3AAC8F6CA24C}" type="sibTrans" cxnId="{095BD8B3-BA13-4B41-B029-0DCB6CEBF276}">
      <dgm:prSet/>
      <dgm:spPr/>
      <dgm:t>
        <a:bodyPr/>
        <a:lstStyle/>
        <a:p>
          <a:endParaRPr lang="hu-HU"/>
        </a:p>
      </dgm:t>
    </dgm:pt>
    <dgm:pt modelId="{CB9A397F-DF57-47F6-85CA-12B7BEDB6AAF}">
      <dgm:prSet/>
      <dgm:spPr/>
      <dgm:t>
        <a:bodyPr/>
        <a:lstStyle/>
        <a:p>
          <a:r>
            <a:rPr lang="hu-HU" dirty="0" smtClean="0"/>
            <a:t>Sebészet</a:t>
          </a:r>
          <a:endParaRPr lang="hu-HU" dirty="0"/>
        </a:p>
      </dgm:t>
    </dgm:pt>
    <dgm:pt modelId="{C635BAC1-7F51-431A-81C3-F7644F1F3FB2}" type="parTrans" cxnId="{1BC967DB-DAD2-4F4E-9A9E-EE160EA452D8}">
      <dgm:prSet/>
      <dgm:spPr/>
      <dgm:t>
        <a:bodyPr/>
        <a:lstStyle/>
        <a:p>
          <a:endParaRPr lang="hu-HU"/>
        </a:p>
      </dgm:t>
    </dgm:pt>
    <dgm:pt modelId="{26DD9EE3-12F4-4604-948D-FBCF62B1F56A}" type="sibTrans" cxnId="{1BC967DB-DAD2-4F4E-9A9E-EE160EA452D8}">
      <dgm:prSet/>
      <dgm:spPr/>
      <dgm:t>
        <a:bodyPr/>
        <a:lstStyle/>
        <a:p>
          <a:endParaRPr lang="hu-HU"/>
        </a:p>
      </dgm:t>
    </dgm:pt>
    <dgm:pt modelId="{846ACDD7-C708-4A32-85AA-CEEFCABF5DEC}">
      <dgm:prSet/>
      <dgm:spPr/>
      <dgm:t>
        <a:bodyPr/>
        <a:lstStyle/>
        <a:p>
          <a:r>
            <a:rPr lang="hu-HU" dirty="0" smtClean="0"/>
            <a:t>Fül-orr gégészet</a:t>
          </a:r>
          <a:endParaRPr lang="hu-HU" dirty="0"/>
        </a:p>
      </dgm:t>
    </dgm:pt>
    <dgm:pt modelId="{560C5921-0787-474B-937E-1D18B99747BD}" type="parTrans" cxnId="{F9989827-AAAF-4018-ACF4-5D697201D3A2}">
      <dgm:prSet/>
      <dgm:spPr/>
      <dgm:t>
        <a:bodyPr/>
        <a:lstStyle/>
        <a:p>
          <a:endParaRPr lang="hu-HU"/>
        </a:p>
      </dgm:t>
    </dgm:pt>
    <dgm:pt modelId="{B05F0B92-C432-438E-BC9D-18B84AEA4A9B}" type="sibTrans" cxnId="{F9989827-AAAF-4018-ACF4-5D697201D3A2}">
      <dgm:prSet/>
      <dgm:spPr/>
      <dgm:t>
        <a:bodyPr/>
        <a:lstStyle/>
        <a:p>
          <a:endParaRPr lang="hu-HU"/>
        </a:p>
      </dgm:t>
    </dgm:pt>
    <dgm:pt modelId="{1B8E4673-4011-40FA-A3B5-14FAF44613E8}">
      <dgm:prSet/>
      <dgm:spPr/>
      <dgm:t>
        <a:bodyPr/>
        <a:lstStyle/>
        <a:p>
          <a:r>
            <a:rPr lang="hu-HU" dirty="0" smtClean="0"/>
            <a:t>Szemészet</a:t>
          </a:r>
          <a:endParaRPr lang="hu-HU" dirty="0"/>
        </a:p>
      </dgm:t>
    </dgm:pt>
    <dgm:pt modelId="{980BBAD4-F3C8-4AEC-8957-6EAD20825ADD}" type="parTrans" cxnId="{4B4A4F8A-130B-4B61-9115-6DF1FFD549DA}">
      <dgm:prSet/>
      <dgm:spPr/>
      <dgm:t>
        <a:bodyPr/>
        <a:lstStyle/>
        <a:p>
          <a:endParaRPr lang="hu-HU"/>
        </a:p>
      </dgm:t>
    </dgm:pt>
    <dgm:pt modelId="{DE9071A0-2BBE-487C-94A9-5F42E921422D}" type="sibTrans" cxnId="{4B4A4F8A-130B-4B61-9115-6DF1FFD549DA}">
      <dgm:prSet/>
      <dgm:spPr/>
      <dgm:t>
        <a:bodyPr/>
        <a:lstStyle/>
        <a:p>
          <a:endParaRPr lang="hu-HU"/>
        </a:p>
      </dgm:t>
    </dgm:pt>
    <dgm:pt modelId="{D0BA93CE-6689-41B2-A177-8363C44113C9}">
      <dgm:prSet/>
      <dgm:spPr/>
      <dgm:t>
        <a:bodyPr/>
        <a:lstStyle/>
        <a:p>
          <a:r>
            <a:rPr lang="hu-HU" dirty="0" smtClean="0"/>
            <a:t>Ideggyógyászat</a:t>
          </a:r>
          <a:endParaRPr lang="hu-HU" dirty="0"/>
        </a:p>
      </dgm:t>
    </dgm:pt>
    <dgm:pt modelId="{6228FDD5-4077-421F-AF9A-7B630FBF7E15}" type="parTrans" cxnId="{DE08325F-14C9-4831-99F9-24E3E135FE38}">
      <dgm:prSet/>
      <dgm:spPr/>
      <dgm:t>
        <a:bodyPr/>
        <a:lstStyle/>
        <a:p>
          <a:endParaRPr lang="hu-HU"/>
        </a:p>
      </dgm:t>
    </dgm:pt>
    <dgm:pt modelId="{E8796082-628F-4329-B3D5-62717BE59DA9}" type="sibTrans" cxnId="{DE08325F-14C9-4831-99F9-24E3E135FE38}">
      <dgm:prSet/>
      <dgm:spPr/>
      <dgm:t>
        <a:bodyPr/>
        <a:lstStyle/>
        <a:p>
          <a:endParaRPr lang="hu-HU"/>
        </a:p>
      </dgm:t>
    </dgm:pt>
    <dgm:pt modelId="{D8DC5BA5-F5BF-4F42-B203-CB9456A45AAD}">
      <dgm:prSet/>
      <dgm:spPr/>
      <dgm:t>
        <a:bodyPr/>
        <a:lstStyle/>
        <a:p>
          <a:r>
            <a:rPr lang="hu-HU" dirty="0" err="1" smtClean="0"/>
            <a:t>Rheumatológia</a:t>
          </a:r>
          <a:endParaRPr lang="hu-HU" dirty="0"/>
        </a:p>
      </dgm:t>
    </dgm:pt>
    <dgm:pt modelId="{9E29D225-2AB3-4D90-B565-242B5B964D66}" type="parTrans" cxnId="{5461649F-8DBC-4DA7-87D2-A072FC4CF5CF}">
      <dgm:prSet/>
      <dgm:spPr/>
      <dgm:t>
        <a:bodyPr/>
        <a:lstStyle/>
        <a:p>
          <a:endParaRPr lang="hu-HU"/>
        </a:p>
      </dgm:t>
    </dgm:pt>
    <dgm:pt modelId="{D47411EE-FE12-4BBF-8149-D62260ABCD40}" type="sibTrans" cxnId="{5461649F-8DBC-4DA7-87D2-A072FC4CF5CF}">
      <dgm:prSet/>
      <dgm:spPr/>
      <dgm:t>
        <a:bodyPr/>
        <a:lstStyle/>
        <a:p>
          <a:endParaRPr lang="hu-HU"/>
        </a:p>
      </dgm:t>
    </dgm:pt>
    <dgm:pt modelId="{E9E3C09C-D29F-4C11-9501-C6CFF3522B36}">
      <dgm:prSet/>
      <dgm:spPr/>
      <dgm:t>
        <a:bodyPr/>
        <a:lstStyle/>
        <a:p>
          <a:r>
            <a:rPr lang="hu-HU" dirty="0" smtClean="0"/>
            <a:t>Bőrgyógyászat</a:t>
          </a:r>
          <a:endParaRPr lang="hu-HU" dirty="0"/>
        </a:p>
      </dgm:t>
    </dgm:pt>
    <dgm:pt modelId="{12CB8E2B-B1E8-4310-AE81-B7D05BD0BAB7}" type="parTrans" cxnId="{8609819B-EEAB-4407-9229-AB27B0E9E974}">
      <dgm:prSet/>
      <dgm:spPr/>
      <dgm:t>
        <a:bodyPr/>
        <a:lstStyle/>
        <a:p>
          <a:endParaRPr lang="hu-HU"/>
        </a:p>
      </dgm:t>
    </dgm:pt>
    <dgm:pt modelId="{881F0900-F796-447C-B014-31466A2FC651}" type="sibTrans" cxnId="{8609819B-EEAB-4407-9229-AB27B0E9E974}">
      <dgm:prSet/>
      <dgm:spPr/>
      <dgm:t>
        <a:bodyPr/>
        <a:lstStyle/>
        <a:p>
          <a:endParaRPr lang="hu-HU"/>
        </a:p>
      </dgm:t>
    </dgm:pt>
    <dgm:pt modelId="{A4E34385-7CA2-4A85-AE5A-8AAD8C826B75}">
      <dgm:prSet/>
      <dgm:spPr/>
      <dgm:t>
        <a:bodyPr/>
        <a:lstStyle/>
        <a:p>
          <a:r>
            <a:rPr lang="hu-HU" dirty="0" smtClean="0"/>
            <a:t>Ortopédia</a:t>
          </a:r>
          <a:endParaRPr lang="hu-HU" dirty="0"/>
        </a:p>
      </dgm:t>
    </dgm:pt>
    <dgm:pt modelId="{624CF4B5-F4EC-4A92-8565-3B342F2088C9}" type="parTrans" cxnId="{FD66711D-6B36-4D8C-9189-E8EE62C40C57}">
      <dgm:prSet/>
      <dgm:spPr/>
      <dgm:t>
        <a:bodyPr/>
        <a:lstStyle/>
        <a:p>
          <a:endParaRPr lang="hu-HU"/>
        </a:p>
      </dgm:t>
    </dgm:pt>
    <dgm:pt modelId="{45797156-446D-49A3-ACED-A9EC02A97BA3}" type="sibTrans" cxnId="{FD66711D-6B36-4D8C-9189-E8EE62C40C57}">
      <dgm:prSet/>
      <dgm:spPr/>
      <dgm:t>
        <a:bodyPr/>
        <a:lstStyle/>
        <a:p>
          <a:endParaRPr lang="hu-HU"/>
        </a:p>
      </dgm:t>
    </dgm:pt>
    <dgm:pt modelId="{06499A3E-F06E-4F66-A636-DA93E53C311E}">
      <dgm:prSet/>
      <dgm:spPr/>
      <dgm:t>
        <a:bodyPr/>
        <a:lstStyle/>
        <a:p>
          <a:r>
            <a:rPr lang="hu-HU" dirty="0" smtClean="0"/>
            <a:t>Nőgyógyászat</a:t>
          </a:r>
          <a:endParaRPr lang="hu-HU" dirty="0"/>
        </a:p>
      </dgm:t>
    </dgm:pt>
    <dgm:pt modelId="{E5E7A833-8CC6-4833-9E1C-7E061F47BD35}" type="parTrans" cxnId="{1E1179D6-1D49-42D6-B2DB-EA0BEA6DF2D4}">
      <dgm:prSet/>
      <dgm:spPr/>
      <dgm:t>
        <a:bodyPr/>
        <a:lstStyle/>
        <a:p>
          <a:endParaRPr lang="hu-HU"/>
        </a:p>
      </dgm:t>
    </dgm:pt>
    <dgm:pt modelId="{75846D0C-0D38-42E4-BC59-4E9C489AC716}" type="sibTrans" cxnId="{1E1179D6-1D49-42D6-B2DB-EA0BEA6DF2D4}">
      <dgm:prSet/>
      <dgm:spPr/>
      <dgm:t>
        <a:bodyPr/>
        <a:lstStyle/>
        <a:p>
          <a:endParaRPr lang="hu-HU"/>
        </a:p>
      </dgm:t>
    </dgm:pt>
    <dgm:pt modelId="{38EA08A9-8F24-490B-BDF8-29F7E2F9010C}">
      <dgm:prSet/>
      <dgm:spPr/>
      <dgm:t>
        <a:bodyPr/>
        <a:lstStyle/>
        <a:p>
          <a:r>
            <a:rPr lang="hu-HU" dirty="0" smtClean="0"/>
            <a:t>Pszichiátria</a:t>
          </a:r>
          <a:endParaRPr lang="hu-HU" dirty="0"/>
        </a:p>
      </dgm:t>
    </dgm:pt>
    <dgm:pt modelId="{F998008A-4733-462C-AEBF-DCF6FC325B45}" type="parTrans" cxnId="{B2A601F4-1DB2-4755-90BA-56DFA3E88D61}">
      <dgm:prSet/>
      <dgm:spPr/>
      <dgm:t>
        <a:bodyPr/>
        <a:lstStyle/>
        <a:p>
          <a:endParaRPr lang="hu-HU"/>
        </a:p>
      </dgm:t>
    </dgm:pt>
    <dgm:pt modelId="{2E9D82B9-B041-49C4-8A17-6CD2F9103E0D}" type="sibTrans" cxnId="{B2A601F4-1DB2-4755-90BA-56DFA3E88D61}">
      <dgm:prSet/>
      <dgm:spPr/>
      <dgm:t>
        <a:bodyPr/>
        <a:lstStyle/>
        <a:p>
          <a:endParaRPr lang="hu-HU"/>
        </a:p>
      </dgm:t>
    </dgm:pt>
    <dgm:pt modelId="{858E5823-BD8B-4815-9674-81E0858D7537}">
      <dgm:prSet/>
      <dgm:spPr/>
      <dgm:t>
        <a:bodyPr/>
        <a:lstStyle/>
        <a:p>
          <a:r>
            <a:rPr lang="hu-HU" dirty="0" smtClean="0"/>
            <a:t>Pszichológia</a:t>
          </a:r>
          <a:endParaRPr lang="hu-HU" dirty="0"/>
        </a:p>
      </dgm:t>
    </dgm:pt>
    <dgm:pt modelId="{A5B4F52C-FE01-40ED-9169-599BC8E80279}" type="parTrans" cxnId="{6161B0E9-CDC8-4935-A206-38714D695EF7}">
      <dgm:prSet/>
      <dgm:spPr/>
      <dgm:t>
        <a:bodyPr/>
        <a:lstStyle/>
        <a:p>
          <a:endParaRPr lang="hu-HU"/>
        </a:p>
      </dgm:t>
    </dgm:pt>
    <dgm:pt modelId="{16112FFE-3C41-49A1-BB46-17DA57617210}" type="sibTrans" cxnId="{6161B0E9-CDC8-4935-A206-38714D695EF7}">
      <dgm:prSet/>
      <dgm:spPr/>
      <dgm:t>
        <a:bodyPr/>
        <a:lstStyle/>
        <a:p>
          <a:endParaRPr lang="hu-HU"/>
        </a:p>
      </dgm:t>
    </dgm:pt>
    <dgm:pt modelId="{0D93909A-9982-407D-B789-F3881BA6A996}" type="pres">
      <dgm:prSet presAssocID="{832DA738-092C-48A7-A637-E032B0A2AD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8A27B3C4-F3D5-4AD3-9CC4-081DD0BFC2DA}" type="pres">
      <dgm:prSet presAssocID="{78B7C971-B53F-4B0D-922D-75CDBD630A34}" presName="hierRoot1" presStyleCnt="0">
        <dgm:presLayoutVars>
          <dgm:hierBranch val="init"/>
        </dgm:presLayoutVars>
      </dgm:prSet>
      <dgm:spPr/>
    </dgm:pt>
    <dgm:pt modelId="{B7CD61CA-8A80-4B1F-8F06-F1AF56937A53}" type="pres">
      <dgm:prSet presAssocID="{78B7C971-B53F-4B0D-922D-75CDBD630A34}" presName="rootComposite1" presStyleCnt="0"/>
      <dgm:spPr/>
    </dgm:pt>
    <dgm:pt modelId="{A2957790-95FA-4C4F-988E-080B777529AE}" type="pres">
      <dgm:prSet presAssocID="{78B7C971-B53F-4B0D-922D-75CDBD630A34}" presName="rootText1" presStyleLbl="node0" presStyleIdx="0" presStyleCnt="1" custLinFactNeighborY="-45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6B3E124-5157-4320-82F1-05BF3820F515}" type="pres">
      <dgm:prSet presAssocID="{78B7C971-B53F-4B0D-922D-75CDBD630A34}" presName="rootConnector1" presStyleLbl="node1" presStyleIdx="0" presStyleCnt="0"/>
      <dgm:spPr/>
      <dgm:t>
        <a:bodyPr/>
        <a:lstStyle/>
        <a:p>
          <a:endParaRPr lang="hu-HU"/>
        </a:p>
      </dgm:t>
    </dgm:pt>
    <dgm:pt modelId="{4302B087-7CD0-4850-AA57-B6BCFA239837}" type="pres">
      <dgm:prSet presAssocID="{78B7C971-B53F-4B0D-922D-75CDBD630A34}" presName="hierChild2" presStyleCnt="0"/>
      <dgm:spPr/>
    </dgm:pt>
    <dgm:pt modelId="{3D439AB8-81D0-4068-B5D9-0A603964B268}" type="pres">
      <dgm:prSet presAssocID="{4B6C127C-BE5B-4098-9B76-47808120A812}" presName="Name37" presStyleLbl="parChTrans1D2" presStyleIdx="0" presStyleCnt="2"/>
      <dgm:spPr/>
      <dgm:t>
        <a:bodyPr/>
        <a:lstStyle/>
        <a:p>
          <a:endParaRPr lang="hu-HU"/>
        </a:p>
      </dgm:t>
    </dgm:pt>
    <dgm:pt modelId="{D3601E39-0E1A-48DD-AD8A-CB8E16AC017A}" type="pres">
      <dgm:prSet presAssocID="{C891DF2B-E3DD-4435-95AA-D0AF067F6AA4}" presName="hierRoot2" presStyleCnt="0">
        <dgm:presLayoutVars>
          <dgm:hierBranch/>
        </dgm:presLayoutVars>
      </dgm:prSet>
      <dgm:spPr/>
    </dgm:pt>
    <dgm:pt modelId="{FEAA5214-1C1F-448E-A262-3C6007B66DC3}" type="pres">
      <dgm:prSet presAssocID="{C891DF2B-E3DD-4435-95AA-D0AF067F6AA4}" presName="rootComposite" presStyleCnt="0"/>
      <dgm:spPr/>
    </dgm:pt>
    <dgm:pt modelId="{8216D7B7-E4BC-40D4-8929-286E81DF74D9}" type="pres">
      <dgm:prSet presAssocID="{C891DF2B-E3DD-4435-95AA-D0AF067F6AA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CD74B2C-80EA-4801-9EAB-9A723231BD0B}" type="pres">
      <dgm:prSet presAssocID="{C891DF2B-E3DD-4435-95AA-D0AF067F6AA4}" presName="rootConnector" presStyleLbl="node2" presStyleIdx="0" presStyleCnt="2"/>
      <dgm:spPr/>
      <dgm:t>
        <a:bodyPr/>
        <a:lstStyle/>
        <a:p>
          <a:endParaRPr lang="hu-HU"/>
        </a:p>
      </dgm:t>
    </dgm:pt>
    <dgm:pt modelId="{87BE6812-04FA-4230-B25E-57BC716BBC6D}" type="pres">
      <dgm:prSet presAssocID="{C891DF2B-E3DD-4435-95AA-D0AF067F6AA4}" presName="hierChild4" presStyleCnt="0"/>
      <dgm:spPr/>
    </dgm:pt>
    <dgm:pt modelId="{31D1853E-2FA4-44EF-A9FA-FE10E8D03847}" type="pres">
      <dgm:prSet presAssocID="{330AD8AF-70A8-47B3-9493-5AC1D1361CF3}" presName="Name35" presStyleLbl="parChTrans1D3" presStyleIdx="0" presStyleCnt="9"/>
      <dgm:spPr/>
      <dgm:t>
        <a:bodyPr/>
        <a:lstStyle/>
        <a:p>
          <a:endParaRPr lang="hu-HU"/>
        </a:p>
      </dgm:t>
    </dgm:pt>
    <dgm:pt modelId="{5897EDD1-55B9-4487-8818-6E6F776D597D}" type="pres">
      <dgm:prSet presAssocID="{D53D9CD0-E03E-45B6-BA01-E375B30B2D91}" presName="hierRoot2" presStyleCnt="0">
        <dgm:presLayoutVars>
          <dgm:hierBranch val="r"/>
        </dgm:presLayoutVars>
      </dgm:prSet>
      <dgm:spPr/>
    </dgm:pt>
    <dgm:pt modelId="{B3D2C11F-8A37-46EF-9459-C52742003F01}" type="pres">
      <dgm:prSet presAssocID="{D53D9CD0-E03E-45B6-BA01-E375B30B2D91}" presName="rootComposite" presStyleCnt="0"/>
      <dgm:spPr/>
    </dgm:pt>
    <dgm:pt modelId="{42FB68D6-1581-4F3C-8492-298BB68F538E}" type="pres">
      <dgm:prSet presAssocID="{D53D9CD0-E03E-45B6-BA01-E375B30B2D91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B9812689-7757-4510-B602-55501DC26C5B}" type="pres">
      <dgm:prSet presAssocID="{D53D9CD0-E03E-45B6-BA01-E375B30B2D91}" presName="rootConnector" presStyleLbl="node3" presStyleIdx="0" presStyleCnt="9"/>
      <dgm:spPr/>
      <dgm:t>
        <a:bodyPr/>
        <a:lstStyle/>
        <a:p>
          <a:endParaRPr lang="hu-HU"/>
        </a:p>
      </dgm:t>
    </dgm:pt>
    <dgm:pt modelId="{1136CEF6-54D0-4522-A5F5-9E39EBA75DA4}" type="pres">
      <dgm:prSet presAssocID="{D53D9CD0-E03E-45B6-BA01-E375B30B2D91}" presName="hierChild4" presStyleCnt="0"/>
      <dgm:spPr/>
    </dgm:pt>
    <dgm:pt modelId="{A190640C-F5F0-4CF9-8592-E61FF66ABC0D}" type="pres">
      <dgm:prSet presAssocID="{67B2A506-932D-440B-82F9-3E95B52DB911}" presName="Name50" presStyleLbl="parChTrans1D4" presStyleIdx="0" presStyleCnt="30"/>
      <dgm:spPr/>
      <dgm:t>
        <a:bodyPr/>
        <a:lstStyle/>
        <a:p>
          <a:endParaRPr lang="hu-HU"/>
        </a:p>
      </dgm:t>
    </dgm:pt>
    <dgm:pt modelId="{01239BC5-BD72-42A6-B885-32F1121316A9}" type="pres">
      <dgm:prSet presAssocID="{9EB42C7B-23C4-4F86-BAC7-6F9464737D55}" presName="hierRoot2" presStyleCnt="0">
        <dgm:presLayoutVars>
          <dgm:hierBranch val="init"/>
        </dgm:presLayoutVars>
      </dgm:prSet>
      <dgm:spPr/>
    </dgm:pt>
    <dgm:pt modelId="{55D4B1EC-F61F-41BD-A645-ACA2253D9FB0}" type="pres">
      <dgm:prSet presAssocID="{9EB42C7B-23C4-4F86-BAC7-6F9464737D55}" presName="rootComposite" presStyleCnt="0"/>
      <dgm:spPr/>
    </dgm:pt>
    <dgm:pt modelId="{B877AEF2-05CE-4048-9286-6D921E95EAB3}" type="pres">
      <dgm:prSet presAssocID="{9EB42C7B-23C4-4F86-BAC7-6F9464737D55}" presName="rootText" presStyleLbl="node4" presStyleIdx="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E749BB8-B216-4B95-8CF6-9C340BE4E809}" type="pres">
      <dgm:prSet presAssocID="{9EB42C7B-23C4-4F86-BAC7-6F9464737D55}" presName="rootConnector" presStyleLbl="node4" presStyleIdx="0" presStyleCnt="30"/>
      <dgm:spPr/>
      <dgm:t>
        <a:bodyPr/>
        <a:lstStyle/>
        <a:p>
          <a:endParaRPr lang="hu-HU"/>
        </a:p>
      </dgm:t>
    </dgm:pt>
    <dgm:pt modelId="{A7F80CAA-8D3E-4137-8780-34E62D1F5DA3}" type="pres">
      <dgm:prSet presAssocID="{9EB42C7B-23C4-4F86-BAC7-6F9464737D55}" presName="hierChild4" presStyleCnt="0"/>
      <dgm:spPr/>
    </dgm:pt>
    <dgm:pt modelId="{7DBB834E-30EB-4F0D-A9BF-E763EA9C4496}" type="pres">
      <dgm:prSet presAssocID="{9EB42C7B-23C4-4F86-BAC7-6F9464737D55}" presName="hierChild5" presStyleCnt="0"/>
      <dgm:spPr/>
    </dgm:pt>
    <dgm:pt modelId="{1C62D4C0-3E58-47C6-9C45-BC898459CCBC}" type="pres">
      <dgm:prSet presAssocID="{79CE53C5-BFC6-4081-8CAE-C1CACA89AD74}" presName="Name50" presStyleLbl="parChTrans1D4" presStyleIdx="1" presStyleCnt="30"/>
      <dgm:spPr/>
      <dgm:t>
        <a:bodyPr/>
        <a:lstStyle/>
        <a:p>
          <a:endParaRPr lang="hu-HU"/>
        </a:p>
      </dgm:t>
    </dgm:pt>
    <dgm:pt modelId="{2A9595BD-050D-4BA4-8F34-989197756C7F}" type="pres">
      <dgm:prSet presAssocID="{B97670D6-40D7-4EE2-866E-7F48494486A9}" presName="hierRoot2" presStyleCnt="0">
        <dgm:presLayoutVars>
          <dgm:hierBranch val="init"/>
        </dgm:presLayoutVars>
      </dgm:prSet>
      <dgm:spPr/>
    </dgm:pt>
    <dgm:pt modelId="{C74E565D-6C7D-4296-B67A-8B2083F03621}" type="pres">
      <dgm:prSet presAssocID="{B97670D6-40D7-4EE2-866E-7F48494486A9}" presName="rootComposite" presStyleCnt="0"/>
      <dgm:spPr/>
    </dgm:pt>
    <dgm:pt modelId="{6C1BD52C-CC8E-467A-8686-F335E58CA7C4}" type="pres">
      <dgm:prSet presAssocID="{B97670D6-40D7-4EE2-866E-7F48494486A9}" presName="rootText" presStyleLbl="node4" presStyleIdx="1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4AC1EF2-48F3-4ACF-8B8D-9A02B40A30DD}" type="pres">
      <dgm:prSet presAssocID="{B97670D6-40D7-4EE2-866E-7F48494486A9}" presName="rootConnector" presStyleLbl="node4" presStyleIdx="1" presStyleCnt="30"/>
      <dgm:spPr/>
      <dgm:t>
        <a:bodyPr/>
        <a:lstStyle/>
        <a:p>
          <a:endParaRPr lang="hu-HU"/>
        </a:p>
      </dgm:t>
    </dgm:pt>
    <dgm:pt modelId="{85F1689F-2DEE-41B8-BEB1-EA4E1A5AEDFB}" type="pres">
      <dgm:prSet presAssocID="{B97670D6-40D7-4EE2-866E-7F48494486A9}" presName="hierChild4" presStyleCnt="0"/>
      <dgm:spPr/>
    </dgm:pt>
    <dgm:pt modelId="{9EA44161-6674-4852-8505-8C05BD1CE180}" type="pres">
      <dgm:prSet presAssocID="{B97670D6-40D7-4EE2-866E-7F48494486A9}" presName="hierChild5" presStyleCnt="0"/>
      <dgm:spPr/>
    </dgm:pt>
    <dgm:pt modelId="{97FAA95F-3D38-42AA-BEEF-8013FA6CB5AB}" type="pres">
      <dgm:prSet presAssocID="{95A0920A-394F-43B2-948E-19D276E77EB3}" presName="Name50" presStyleLbl="parChTrans1D4" presStyleIdx="2" presStyleCnt="30"/>
      <dgm:spPr/>
      <dgm:t>
        <a:bodyPr/>
        <a:lstStyle/>
        <a:p>
          <a:endParaRPr lang="hu-HU"/>
        </a:p>
      </dgm:t>
    </dgm:pt>
    <dgm:pt modelId="{EFBFC587-F7DA-4174-9028-99AAA969BBAB}" type="pres">
      <dgm:prSet presAssocID="{2CEFAAC0-5761-42CF-8E69-216CECC96F9C}" presName="hierRoot2" presStyleCnt="0">
        <dgm:presLayoutVars>
          <dgm:hierBranch val="init"/>
        </dgm:presLayoutVars>
      </dgm:prSet>
      <dgm:spPr/>
    </dgm:pt>
    <dgm:pt modelId="{BDF090B3-1B31-495D-B1E7-9976A3D0D5EE}" type="pres">
      <dgm:prSet presAssocID="{2CEFAAC0-5761-42CF-8E69-216CECC96F9C}" presName="rootComposite" presStyleCnt="0"/>
      <dgm:spPr/>
    </dgm:pt>
    <dgm:pt modelId="{9254AE9E-67CC-46EE-B0A7-FE4131D5144C}" type="pres">
      <dgm:prSet presAssocID="{2CEFAAC0-5761-42CF-8E69-216CECC96F9C}" presName="rootText" presStyleLbl="node4" presStyleIdx="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B12F519-729F-4646-A919-04E7899434A2}" type="pres">
      <dgm:prSet presAssocID="{2CEFAAC0-5761-42CF-8E69-216CECC96F9C}" presName="rootConnector" presStyleLbl="node4" presStyleIdx="2" presStyleCnt="30"/>
      <dgm:spPr/>
      <dgm:t>
        <a:bodyPr/>
        <a:lstStyle/>
        <a:p>
          <a:endParaRPr lang="hu-HU"/>
        </a:p>
      </dgm:t>
    </dgm:pt>
    <dgm:pt modelId="{FC84E380-4FDC-4ACF-8FC3-858B50C05AA6}" type="pres">
      <dgm:prSet presAssocID="{2CEFAAC0-5761-42CF-8E69-216CECC96F9C}" presName="hierChild4" presStyleCnt="0"/>
      <dgm:spPr/>
    </dgm:pt>
    <dgm:pt modelId="{55B39476-A3B5-4DAE-AC24-CE818D91FF3A}" type="pres">
      <dgm:prSet presAssocID="{2CEFAAC0-5761-42CF-8E69-216CECC96F9C}" presName="hierChild5" presStyleCnt="0"/>
      <dgm:spPr/>
    </dgm:pt>
    <dgm:pt modelId="{00B09A5E-2CD1-49A0-938F-67B728ADE63F}" type="pres">
      <dgm:prSet presAssocID="{BB98BD29-B424-4B39-AC53-C40EB0D65E98}" presName="Name50" presStyleLbl="parChTrans1D4" presStyleIdx="3" presStyleCnt="30"/>
      <dgm:spPr/>
      <dgm:t>
        <a:bodyPr/>
        <a:lstStyle/>
        <a:p>
          <a:endParaRPr lang="hu-HU"/>
        </a:p>
      </dgm:t>
    </dgm:pt>
    <dgm:pt modelId="{EE745968-625C-49D4-95AF-F41E6AE9B4F4}" type="pres">
      <dgm:prSet presAssocID="{FDB5FD32-704F-4498-A0BA-E0BCB1160ACC}" presName="hierRoot2" presStyleCnt="0">
        <dgm:presLayoutVars>
          <dgm:hierBranch val="init"/>
        </dgm:presLayoutVars>
      </dgm:prSet>
      <dgm:spPr/>
    </dgm:pt>
    <dgm:pt modelId="{7B475313-4960-4701-AC48-F47A794DD458}" type="pres">
      <dgm:prSet presAssocID="{FDB5FD32-704F-4498-A0BA-E0BCB1160ACC}" presName="rootComposite" presStyleCnt="0"/>
      <dgm:spPr/>
    </dgm:pt>
    <dgm:pt modelId="{A27AA63C-3C13-4075-B3D8-107CF15E36E2}" type="pres">
      <dgm:prSet presAssocID="{FDB5FD32-704F-4498-A0BA-E0BCB1160ACC}" presName="rootText" presStyleLbl="node4" presStyleIdx="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956B8EEE-6A25-4F0A-9B22-AA6E7506A243}" type="pres">
      <dgm:prSet presAssocID="{FDB5FD32-704F-4498-A0BA-E0BCB1160ACC}" presName="rootConnector" presStyleLbl="node4" presStyleIdx="3" presStyleCnt="30"/>
      <dgm:spPr/>
      <dgm:t>
        <a:bodyPr/>
        <a:lstStyle/>
        <a:p>
          <a:endParaRPr lang="hu-HU"/>
        </a:p>
      </dgm:t>
    </dgm:pt>
    <dgm:pt modelId="{46E1883B-6329-4B51-9576-27867B99A6BA}" type="pres">
      <dgm:prSet presAssocID="{FDB5FD32-704F-4498-A0BA-E0BCB1160ACC}" presName="hierChild4" presStyleCnt="0"/>
      <dgm:spPr/>
    </dgm:pt>
    <dgm:pt modelId="{C8969060-F086-4800-AB5F-17B46E232914}" type="pres">
      <dgm:prSet presAssocID="{FDB5FD32-704F-4498-A0BA-E0BCB1160ACC}" presName="hierChild5" presStyleCnt="0"/>
      <dgm:spPr/>
    </dgm:pt>
    <dgm:pt modelId="{EE66205F-106A-489F-AA3B-B3ECC603DC6C}" type="pres">
      <dgm:prSet presAssocID="{D3182557-11BE-4CEA-9E7D-2DF381C55FDF}" presName="Name50" presStyleLbl="parChTrans1D4" presStyleIdx="4" presStyleCnt="30"/>
      <dgm:spPr/>
      <dgm:t>
        <a:bodyPr/>
        <a:lstStyle/>
        <a:p>
          <a:endParaRPr lang="hu-HU"/>
        </a:p>
      </dgm:t>
    </dgm:pt>
    <dgm:pt modelId="{74386671-033F-4896-883E-4F6313FAF52E}" type="pres">
      <dgm:prSet presAssocID="{4DAEC04F-4185-4063-8C91-33E4F5E759FB}" presName="hierRoot2" presStyleCnt="0">
        <dgm:presLayoutVars>
          <dgm:hierBranch val="init"/>
        </dgm:presLayoutVars>
      </dgm:prSet>
      <dgm:spPr/>
    </dgm:pt>
    <dgm:pt modelId="{CC9EC2BC-3826-4D02-ACA4-0D7BC38A3EEC}" type="pres">
      <dgm:prSet presAssocID="{4DAEC04F-4185-4063-8C91-33E4F5E759FB}" presName="rootComposite" presStyleCnt="0"/>
      <dgm:spPr/>
    </dgm:pt>
    <dgm:pt modelId="{881E5DDB-2599-4D27-BDE2-CE423FAEA496}" type="pres">
      <dgm:prSet presAssocID="{4DAEC04F-4185-4063-8C91-33E4F5E759FB}" presName="rootText" presStyleLbl="node4" presStyleIdx="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A510125-978F-4D33-8F2D-2F65055E032C}" type="pres">
      <dgm:prSet presAssocID="{4DAEC04F-4185-4063-8C91-33E4F5E759FB}" presName="rootConnector" presStyleLbl="node4" presStyleIdx="4" presStyleCnt="30"/>
      <dgm:spPr/>
      <dgm:t>
        <a:bodyPr/>
        <a:lstStyle/>
        <a:p>
          <a:endParaRPr lang="hu-HU"/>
        </a:p>
      </dgm:t>
    </dgm:pt>
    <dgm:pt modelId="{2D4F6FA3-E63C-4202-937C-4C6A54AB6596}" type="pres">
      <dgm:prSet presAssocID="{4DAEC04F-4185-4063-8C91-33E4F5E759FB}" presName="hierChild4" presStyleCnt="0"/>
      <dgm:spPr/>
    </dgm:pt>
    <dgm:pt modelId="{321DA0B1-FFB9-4E98-977C-DA20ABB61A50}" type="pres">
      <dgm:prSet presAssocID="{4DAEC04F-4185-4063-8C91-33E4F5E759FB}" presName="hierChild5" presStyleCnt="0"/>
      <dgm:spPr/>
    </dgm:pt>
    <dgm:pt modelId="{DA6921BA-5FD4-4ACD-944D-75D860B276E5}" type="pres">
      <dgm:prSet presAssocID="{D53D9CD0-E03E-45B6-BA01-E375B30B2D91}" presName="hierChild5" presStyleCnt="0"/>
      <dgm:spPr/>
    </dgm:pt>
    <dgm:pt modelId="{46B78B99-1246-4BC0-BECC-64539BDAB100}" type="pres">
      <dgm:prSet presAssocID="{09700B69-6335-4298-9229-9F4E6F729B5D}" presName="Name35" presStyleLbl="parChTrans1D3" presStyleIdx="1" presStyleCnt="9"/>
      <dgm:spPr/>
      <dgm:t>
        <a:bodyPr/>
        <a:lstStyle/>
        <a:p>
          <a:endParaRPr lang="hu-HU"/>
        </a:p>
      </dgm:t>
    </dgm:pt>
    <dgm:pt modelId="{8AC6B46D-E05B-4E78-A6B4-53EF17AF1A2D}" type="pres">
      <dgm:prSet presAssocID="{96E8C4F5-3A72-46EA-AA32-B80E79CB2F9F}" presName="hierRoot2" presStyleCnt="0">
        <dgm:presLayoutVars>
          <dgm:hierBranch val="r"/>
        </dgm:presLayoutVars>
      </dgm:prSet>
      <dgm:spPr/>
    </dgm:pt>
    <dgm:pt modelId="{F3BC029D-5482-482D-ACA6-52076F0C89B9}" type="pres">
      <dgm:prSet presAssocID="{96E8C4F5-3A72-46EA-AA32-B80E79CB2F9F}" presName="rootComposite" presStyleCnt="0"/>
      <dgm:spPr/>
    </dgm:pt>
    <dgm:pt modelId="{C0F164EF-459E-4E09-A54A-A0B1A7C0FEF8}" type="pres">
      <dgm:prSet presAssocID="{96E8C4F5-3A72-46EA-AA32-B80E79CB2F9F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A6CFA12-7796-4181-B62E-7D7DE0880954}" type="pres">
      <dgm:prSet presAssocID="{96E8C4F5-3A72-46EA-AA32-B80E79CB2F9F}" presName="rootConnector" presStyleLbl="node3" presStyleIdx="1" presStyleCnt="9"/>
      <dgm:spPr/>
      <dgm:t>
        <a:bodyPr/>
        <a:lstStyle/>
        <a:p>
          <a:endParaRPr lang="hu-HU"/>
        </a:p>
      </dgm:t>
    </dgm:pt>
    <dgm:pt modelId="{1B595261-FC82-47ED-A5A1-1DCD3288C761}" type="pres">
      <dgm:prSet presAssocID="{96E8C4F5-3A72-46EA-AA32-B80E79CB2F9F}" presName="hierChild4" presStyleCnt="0"/>
      <dgm:spPr/>
    </dgm:pt>
    <dgm:pt modelId="{010F9613-AC74-4B29-8B65-E7B190665E07}" type="pres">
      <dgm:prSet presAssocID="{172692AB-56B5-4394-8890-7B7D64CF8312}" presName="Name50" presStyleLbl="parChTrans1D4" presStyleIdx="5" presStyleCnt="30"/>
      <dgm:spPr/>
      <dgm:t>
        <a:bodyPr/>
        <a:lstStyle/>
        <a:p>
          <a:endParaRPr lang="hu-HU"/>
        </a:p>
      </dgm:t>
    </dgm:pt>
    <dgm:pt modelId="{D401A47A-66A8-4ACD-A648-ED000512F675}" type="pres">
      <dgm:prSet presAssocID="{BD393F10-5E1C-43B6-BE92-9C712136A1DF}" presName="hierRoot2" presStyleCnt="0">
        <dgm:presLayoutVars>
          <dgm:hierBranch val="init"/>
        </dgm:presLayoutVars>
      </dgm:prSet>
      <dgm:spPr/>
    </dgm:pt>
    <dgm:pt modelId="{31408D05-DD99-4037-A630-201F25F65D5C}" type="pres">
      <dgm:prSet presAssocID="{BD393F10-5E1C-43B6-BE92-9C712136A1DF}" presName="rootComposite" presStyleCnt="0"/>
      <dgm:spPr/>
    </dgm:pt>
    <dgm:pt modelId="{F99DD0D5-1140-4362-A354-55A0050126A9}" type="pres">
      <dgm:prSet presAssocID="{BD393F10-5E1C-43B6-BE92-9C712136A1DF}" presName="rootText" presStyleLbl="node4" presStyleIdx="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7BA590D0-6D0B-4818-9FD8-5FAD7792725E}" type="pres">
      <dgm:prSet presAssocID="{BD393F10-5E1C-43B6-BE92-9C712136A1DF}" presName="rootConnector" presStyleLbl="node4" presStyleIdx="5" presStyleCnt="30"/>
      <dgm:spPr/>
      <dgm:t>
        <a:bodyPr/>
        <a:lstStyle/>
        <a:p>
          <a:endParaRPr lang="hu-HU"/>
        </a:p>
      </dgm:t>
    </dgm:pt>
    <dgm:pt modelId="{A4BD521A-28EB-4078-B6BC-00B06D198777}" type="pres">
      <dgm:prSet presAssocID="{BD393F10-5E1C-43B6-BE92-9C712136A1DF}" presName="hierChild4" presStyleCnt="0"/>
      <dgm:spPr/>
    </dgm:pt>
    <dgm:pt modelId="{980B586E-7A07-497C-B9A8-992DFFC87C68}" type="pres">
      <dgm:prSet presAssocID="{BD393F10-5E1C-43B6-BE92-9C712136A1DF}" presName="hierChild5" presStyleCnt="0"/>
      <dgm:spPr/>
    </dgm:pt>
    <dgm:pt modelId="{7129AB1A-02AC-424B-BA7E-D097F44437A2}" type="pres">
      <dgm:prSet presAssocID="{5D332E4E-600C-45F1-9E89-7425DA14700D}" presName="Name50" presStyleLbl="parChTrans1D4" presStyleIdx="6" presStyleCnt="30"/>
      <dgm:spPr/>
      <dgm:t>
        <a:bodyPr/>
        <a:lstStyle/>
        <a:p>
          <a:endParaRPr lang="hu-HU"/>
        </a:p>
      </dgm:t>
    </dgm:pt>
    <dgm:pt modelId="{7DF8B0D5-6FF3-4FBB-99E7-60EF06B60327}" type="pres">
      <dgm:prSet presAssocID="{0BF917DC-2CEC-4556-9139-12BE8F9FAE09}" presName="hierRoot2" presStyleCnt="0">
        <dgm:presLayoutVars>
          <dgm:hierBranch val="init"/>
        </dgm:presLayoutVars>
      </dgm:prSet>
      <dgm:spPr/>
    </dgm:pt>
    <dgm:pt modelId="{F90046BB-9795-4757-B162-C50F275DC3C8}" type="pres">
      <dgm:prSet presAssocID="{0BF917DC-2CEC-4556-9139-12BE8F9FAE09}" presName="rootComposite" presStyleCnt="0"/>
      <dgm:spPr/>
    </dgm:pt>
    <dgm:pt modelId="{40C12FD2-524B-46C0-8BAE-C0836D710D0B}" type="pres">
      <dgm:prSet presAssocID="{0BF917DC-2CEC-4556-9139-12BE8F9FAE09}" presName="rootText" presStyleLbl="node4" presStyleIdx="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604C3C3-6E20-4838-9E4C-E7499281BCCA}" type="pres">
      <dgm:prSet presAssocID="{0BF917DC-2CEC-4556-9139-12BE8F9FAE09}" presName="rootConnector" presStyleLbl="node4" presStyleIdx="6" presStyleCnt="30"/>
      <dgm:spPr/>
      <dgm:t>
        <a:bodyPr/>
        <a:lstStyle/>
        <a:p>
          <a:endParaRPr lang="hu-HU"/>
        </a:p>
      </dgm:t>
    </dgm:pt>
    <dgm:pt modelId="{3A45DA06-FCDB-42F9-A467-52F66B9831CA}" type="pres">
      <dgm:prSet presAssocID="{0BF917DC-2CEC-4556-9139-12BE8F9FAE09}" presName="hierChild4" presStyleCnt="0"/>
      <dgm:spPr/>
    </dgm:pt>
    <dgm:pt modelId="{93A4802E-290D-4CF4-9C3A-8D1EA3C7A247}" type="pres">
      <dgm:prSet presAssocID="{0BF917DC-2CEC-4556-9139-12BE8F9FAE09}" presName="hierChild5" presStyleCnt="0"/>
      <dgm:spPr/>
    </dgm:pt>
    <dgm:pt modelId="{F94D807C-152A-4D8D-AA0B-1AEF3E3A1A45}" type="pres">
      <dgm:prSet presAssocID="{96E8C4F5-3A72-46EA-AA32-B80E79CB2F9F}" presName="hierChild5" presStyleCnt="0"/>
      <dgm:spPr/>
    </dgm:pt>
    <dgm:pt modelId="{45CA341A-7195-4CD0-A716-570D81E96360}" type="pres">
      <dgm:prSet presAssocID="{B4C60C4D-F6B4-4338-AC2D-540226F253F0}" presName="Name35" presStyleLbl="parChTrans1D3" presStyleIdx="2" presStyleCnt="9"/>
      <dgm:spPr/>
      <dgm:t>
        <a:bodyPr/>
        <a:lstStyle/>
        <a:p>
          <a:endParaRPr lang="hu-HU"/>
        </a:p>
      </dgm:t>
    </dgm:pt>
    <dgm:pt modelId="{39026F64-F69B-4FCD-9CD9-E7DC96C2084F}" type="pres">
      <dgm:prSet presAssocID="{C500E164-A2D8-4326-8CE8-FD2A0B609E14}" presName="hierRoot2" presStyleCnt="0">
        <dgm:presLayoutVars>
          <dgm:hierBranch val="r"/>
        </dgm:presLayoutVars>
      </dgm:prSet>
      <dgm:spPr/>
    </dgm:pt>
    <dgm:pt modelId="{2D5A19A3-33C5-4931-8961-9D3428D2654E}" type="pres">
      <dgm:prSet presAssocID="{C500E164-A2D8-4326-8CE8-FD2A0B609E14}" presName="rootComposite" presStyleCnt="0"/>
      <dgm:spPr/>
    </dgm:pt>
    <dgm:pt modelId="{FBC8557F-09E4-465A-B385-061BCA021BDD}" type="pres">
      <dgm:prSet presAssocID="{C500E164-A2D8-4326-8CE8-FD2A0B609E14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2292265-A17C-4216-991F-B018CDD4C780}" type="pres">
      <dgm:prSet presAssocID="{C500E164-A2D8-4326-8CE8-FD2A0B609E14}" presName="rootConnector" presStyleLbl="node3" presStyleIdx="2" presStyleCnt="9"/>
      <dgm:spPr/>
      <dgm:t>
        <a:bodyPr/>
        <a:lstStyle/>
        <a:p>
          <a:endParaRPr lang="hu-HU"/>
        </a:p>
      </dgm:t>
    </dgm:pt>
    <dgm:pt modelId="{29A0DDA8-6147-48CF-B209-44511ACCE662}" type="pres">
      <dgm:prSet presAssocID="{C500E164-A2D8-4326-8CE8-FD2A0B609E14}" presName="hierChild4" presStyleCnt="0"/>
      <dgm:spPr/>
    </dgm:pt>
    <dgm:pt modelId="{EB548165-CD94-486A-AC55-84165E093749}" type="pres">
      <dgm:prSet presAssocID="{416391AF-D043-4C8A-8C61-A2AFEA07073D}" presName="Name50" presStyleLbl="parChTrans1D4" presStyleIdx="7" presStyleCnt="30"/>
      <dgm:spPr/>
      <dgm:t>
        <a:bodyPr/>
        <a:lstStyle/>
        <a:p>
          <a:endParaRPr lang="hu-HU"/>
        </a:p>
      </dgm:t>
    </dgm:pt>
    <dgm:pt modelId="{A670350B-12DA-4FF3-8C2F-F5E571E5CF37}" type="pres">
      <dgm:prSet presAssocID="{1E53FD58-371F-4670-8981-3A9FB9D0AEC8}" presName="hierRoot2" presStyleCnt="0">
        <dgm:presLayoutVars>
          <dgm:hierBranch val="init"/>
        </dgm:presLayoutVars>
      </dgm:prSet>
      <dgm:spPr/>
    </dgm:pt>
    <dgm:pt modelId="{F242D99C-8322-426D-A63A-881C1ADAFFD4}" type="pres">
      <dgm:prSet presAssocID="{1E53FD58-371F-4670-8981-3A9FB9D0AEC8}" presName="rootComposite" presStyleCnt="0"/>
      <dgm:spPr/>
    </dgm:pt>
    <dgm:pt modelId="{4CA6B93F-BCF1-4DB2-8F98-13E53E5F3197}" type="pres">
      <dgm:prSet presAssocID="{1E53FD58-371F-4670-8981-3A9FB9D0AEC8}" presName="rootText" presStyleLbl="node4" presStyleIdx="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7AE7D0E-6B64-4E5A-83BB-3229FC0CD1F1}" type="pres">
      <dgm:prSet presAssocID="{1E53FD58-371F-4670-8981-3A9FB9D0AEC8}" presName="rootConnector" presStyleLbl="node4" presStyleIdx="7" presStyleCnt="30"/>
      <dgm:spPr/>
      <dgm:t>
        <a:bodyPr/>
        <a:lstStyle/>
        <a:p>
          <a:endParaRPr lang="hu-HU"/>
        </a:p>
      </dgm:t>
    </dgm:pt>
    <dgm:pt modelId="{F114BB85-79B9-44B5-AD39-8BE3CC366B4A}" type="pres">
      <dgm:prSet presAssocID="{1E53FD58-371F-4670-8981-3A9FB9D0AEC8}" presName="hierChild4" presStyleCnt="0"/>
      <dgm:spPr/>
    </dgm:pt>
    <dgm:pt modelId="{F71B4C36-7309-4B4A-AEB8-1242EAE5210C}" type="pres">
      <dgm:prSet presAssocID="{1E53FD58-371F-4670-8981-3A9FB9D0AEC8}" presName="hierChild5" presStyleCnt="0"/>
      <dgm:spPr/>
    </dgm:pt>
    <dgm:pt modelId="{D9D870DE-273B-473C-9719-187B7447DEDF}" type="pres">
      <dgm:prSet presAssocID="{04272B89-CE79-4CCE-9BC7-D6AC8BA4DD6F}" presName="Name50" presStyleLbl="parChTrans1D4" presStyleIdx="8" presStyleCnt="30"/>
      <dgm:spPr/>
      <dgm:t>
        <a:bodyPr/>
        <a:lstStyle/>
        <a:p>
          <a:endParaRPr lang="hu-HU"/>
        </a:p>
      </dgm:t>
    </dgm:pt>
    <dgm:pt modelId="{92CE11B8-705C-4C90-9E5A-098914188C73}" type="pres">
      <dgm:prSet presAssocID="{F23CF936-6988-42AE-BF88-59DA9DC7AFC9}" presName="hierRoot2" presStyleCnt="0">
        <dgm:presLayoutVars>
          <dgm:hierBranch val="init"/>
        </dgm:presLayoutVars>
      </dgm:prSet>
      <dgm:spPr/>
    </dgm:pt>
    <dgm:pt modelId="{8E2297EE-B711-4345-B835-3734EDB30689}" type="pres">
      <dgm:prSet presAssocID="{F23CF936-6988-42AE-BF88-59DA9DC7AFC9}" presName="rootComposite" presStyleCnt="0"/>
      <dgm:spPr/>
    </dgm:pt>
    <dgm:pt modelId="{E9FD1277-4926-48DD-9769-446D7C2AB655}" type="pres">
      <dgm:prSet presAssocID="{F23CF936-6988-42AE-BF88-59DA9DC7AFC9}" presName="rootText" presStyleLbl="node4" presStyleIdx="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46A85CF-AB30-4D5E-9626-B97209811ACB}" type="pres">
      <dgm:prSet presAssocID="{F23CF936-6988-42AE-BF88-59DA9DC7AFC9}" presName="rootConnector" presStyleLbl="node4" presStyleIdx="8" presStyleCnt="30"/>
      <dgm:spPr/>
      <dgm:t>
        <a:bodyPr/>
        <a:lstStyle/>
        <a:p>
          <a:endParaRPr lang="hu-HU"/>
        </a:p>
      </dgm:t>
    </dgm:pt>
    <dgm:pt modelId="{728940AB-FC37-40D6-82DF-BB79721F6CC3}" type="pres">
      <dgm:prSet presAssocID="{F23CF936-6988-42AE-BF88-59DA9DC7AFC9}" presName="hierChild4" presStyleCnt="0"/>
      <dgm:spPr/>
    </dgm:pt>
    <dgm:pt modelId="{9A2FF731-A935-4118-8EE4-95293BAEC0D6}" type="pres">
      <dgm:prSet presAssocID="{F23CF936-6988-42AE-BF88-59DA9DC7AFC9}" presName="hierChild5" presStyleCnt="0"/>
      <dgm:spPr/>
    </dgm:pt>
    <dgm:pt modelId="{C4AC975D-20E2-4FF5-9F65-95B150B24495}" type="pres">
      <dgm:prSet presAssocID="{24D74B25-E869-48E6-9339-E3DA21646E3F}" presName="Name50" presStyleLbl="parChTrans1D4" presStyleIdx="9" presStyleCnt="30"/>
      <dgm:spPr/>
      <dgm:t>
        <a:bodyPr/>
        <a:lstStyle/>
        <a:p>
          <a:endParaRPr lang="hu-HU"/>
        </a:p>
      </dgm:t>
    </dgm:pt>
    <dgm:pt modelId="{72713C72-5B2F-434E-BFF4-5769AC160725}" type="pres">
      <dgm:prSet presAssocID="{580A3CE5-722F-43BE-893E-FFAB34918FC8}" presName="hierRoot2" presStyleCnt="0">
        <dgm:presLayoutVars>
          <dgm:hierBranch val="init"/>
        </dgm:presLayoutVars>
      </dgm:prSet>
      <dgm:spPr/>
    </dgm:pt>
    <dgm:pt modelId="{09D4EC73-F3C9-4F74-9B15-7F9734B2A37D}" type="pres">
      <dgm:prSet presAssocID="{580A3CE5-722F-43BE-893E-FFAB34918FC8}" presName="rootComposite" presStyleCnt="0"/>
      <dgm:spPr/>
    </dgm:pt>
    <dgm:pt modelId="{4391978C-8596-4A2B-A795-D57369E43382}" type="pres">
      <dgm:prSet presAssocID="{580A3CE5-722F-43BE-893E-FFAB34918FC8}" presName="rootText" presStyleLbl="node4" presStyleIdx="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BCBE4A13-BD14-477F-AB66-A8873F3AE9F9}" type="pres">
      <dgm:prSet presAssocID="{580A3CE5-722F-43BE-893E-FFAB34918FC8}" presName="rootConnector" presStyleLbl="node4" presStyleIdx="9" presStyleCnt="30"/>
      <dgm:spPr/>
      <dgm:t>
        <a:bodyPr/>
        <a:lstStyle/>
        <a:p>
          <a:endParaRPr lang="hu-HU"/>
        </a:p>
      </dgm:t>
    </dgm:pt>
    <dgm:pt modelId="{92091BD9-2660-45B5-9B33-CD98233B2ED3}" type="pres">
      <dgm:prSet presAssocID="{580A3CE5-722F-43BE-893E-FFAB34918FC8}" presName="hierChild4" presStyleCnt="0"/>
      <dgm:spPr/>
    </dgm:pt>
    <dgm:pt modelId="{1A6F94BD-1306-4E01-B472-9ABE1E099CD3}" type="pres">
      <dgm:prSet presAssocID="{580A3CE5-722F-43BE-893E-FFAB34918FC8}" presName="hierChild5" presStyleCnt="0"/>
      <dgm:spPr/>
    </dgm:pt>
    <dgm:pt modelId="{832BFD05-A481-436D-8366-E6E9DA60A932}" type="pres">
      <dgm:prSet presAssocID="{C500E164-A2D8-4326-8CE8-FD2A0B609E14}" presName="hierChild5" presStyleCnt="0"/>
      <dgm:spPr/>
    </dgm:pt>
    <dgm:pt modelId="{77E9A024-8B3D-47D1-95A2-C33AFECB1D05}" type="pres">
      <dgm:prSet presAssocID="{146D0D4D-3F26-401A-B467-F6F1F2AE810F}" presName="Name35" presStyleLbl="parChTrans1D3" presStyleIdx="3" presStyleCnt="9"/>
      <dgm:spPr/>
      <dgm:t>
        <a:bodyPr/>
        <a:lstStyle/>
        <a:p>
          <a:endParaRPr lang="hu-HU"/>
        </a:p>
      </dgm:t>
    </dgm:pt>
    <dgm:pt modelId="{5A9D2001-4A3C-4E67-B409-2902C719A45E}" type="pres">
      <dgm:prSet presAssocID="{2C393443-9018-409E-8DE3-DCCE4AC96926}" presName="hierRoot2" presStyleCnt="0">
        <dgm:presLayoutVars>
          <dgm:hierBranch val="init"/>
        </dgm:presLayoutVars>
      </dgm:prSet>
      <dgm:spPr/>
    </dgm:pt>
    <dgm:pt modelId="{B43ADD0C-AE2B-4057-954A-A5B13DDC18D5}" type="pres">
      <dgm:prSet presAssocID="{2C393443-9018-409E-8DE3-DCCE4AC96926}" presName="rootComposite" presStyleCnt="0"/>
      <dgm:spPr/>
    </dgm:pt>
    <dgm:pt modelId="{CE9275FF-6248-45AE-BB8C-04D25A38C681}" type="pres">
      <dgm:prSet presAssocID="{2C393443-9018-409E-8DE3-DCCE4AC96926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47EBEEC-74AC-4421-92EA-F2E3E45C31DB}" type="pres">
      <dgm:prSet presAssocID="{2C393443-9018-409E-8DE3-DCCE4AC96926}" presName="rootConnector" presStyleLbl="node3" presStyleIdx="3" presStyleCnt="9"/>
      <dgm:spPr/>
      <dgm:t>
        <a:bodyPr/>
        <a:lstStyle/>
        <a:p>
          <a:endParaRPr lang="hu-HU"/>
        </a:p>
      </dgm:t>
    </dgm:pt>
    <dgm:pt modelId="{161DBC25-0BFB-482E-B566-3DD431E4FE77}" type="pres">
      <dgm:prSet presAssocID="{2C393443-9018-409E-8DE3-DCCE4AC96926}" presName="hierChild4" presStyleCnt="0"/>
      <dgm:spPr/>
    </dgm:pt>
    <dgm:pt modelId="{A7E0DFAB-94DA-4FEB-AB14-76872C43BA71}" type="pres">
      <dgm:prSet presAssocID="{2C393443-9018-409E-8DE3-DCCE4AC96926}" presName="hierChild5" presStyleCnt="0"/>
      <dgm:spPr/>
    </dgm:pt>
    <dgm:pt modelId="{E5344560-F193-4FE2-BCFF-4D98DAD0885E}" type="pres">
      <dgm:prSet presAssocID="{C891DF2B-E3DD-4435-95AA-D0AF067F6AA4}" presName="hierChild5" presStyleCnt="0"/>
      <dgm:spPr/>
    </dgm:pt>
    <dgm:pt modelId="{D934B41C-C41B-4A0A-9E12-330DE20E8C69}" type="pres">
      <dgm:prSet presAssocID="{A0A2E477-24DF-4F3B-BDC5-6FC40680792D}" presName="Name37" presStyleLbl="parChTrans1D2" presStyleIdx="1" presStyleCnt="2"/>
      <dgm:spPr/>
      <dgm:t>
        <a:bodyPr/>
        <a:lstStyle/>
        <a:p>
          <a:endParaRPr lang="hu-HU"/>
        </a:p>
      </dgm:t>
    </dgm:pt>
    <dgm:pt modelId="{A5E49322-F84A-494F-A2FD-058C1BA39A6F}" type="pres">
      <dgm:prSet presAssocID="{BD659D69-5AED-44B1-AC09-43D5532654F6}" presName="hierRoot2" presStyleCnt="0">
        <dgm:presLayoutVars>
          <dgm:hierBranch/>
        </dgm:presLayoutVars>
      </dgm:prSet>
      <dgm:spPr/>
    </dgm:pt>
    <dgm:pt modelId="{F6D03EF2-8478-46E4-B7CF-03A3EDF16052}" type="pres">
      <dgm:prSet presAssocID="{BD659D69-5AED-44B1-AC09-43D5532654F6}" presName="rootComposite" presStyleCnt="0"/>
      <dgm:spPr/>
    </dgm:pt>
    <dgm:pt modelId="{4CD2B438-6A8B-4EE4-99A5-F663B0685490}" type="pres">
      <dgm:prSet presAssocID="{BD659D69-5AED-44B1-AC09-43D5532654F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DEB2F04-2BEF-4C2B-B04A-A00AE4398DC1}" type="pres">
      <dgm:prSet presAssocID="{BD659D69-5AED-44B1-AC09-43D5532654F6}" presName="rootConnector" presStyleLbl="node2" presStyleIdx="1" presStyleCnt="2"/>
      <dgm:spPr/>
      <dgm:t>
        <a:bodyPr/>
        <a:lstStyle/>
        <a:p>
          <a:endParaRPr lang="hu-HU"/>
        </a:p>
      </dgm:t>
    </dgm:pt>
    <dgm:pt modelId="{E78B8D2D-5CCB-4297-9AC7-53330BAF3118}" type="pres">
      <dgm:prSet presAssocID="{BD659D69-5AED-44B1-AC09-43D5532654F6}" presName="hierChild4" presStyleCnt="0"/>
      <dgm:spPr/>
    </dgm:pt>
    <dgm:pt modelId="{19D05ADB-D54D-4AF3-A32E-E93C10F745D6}" type="pres">
      <dgm:prSet presAssocID="{8E05819F-9F14-42CE-A51F-D42D2B53734D}" presName="Name35" presStyleLbl="parChTrans1D3" presStyleIdx="4" presStyleCnt="9"/>
      <dgm:spPr/>
      <dgm:t>
        <a:bodyPr/>
        <a:lstStyle/>
        <a:p>
          <a:endParaRPr lang="hu-HU"/>
        </a:p>
      </dgm:t>
    </dgm:pt>
    <dgm:pt modelId="{4585C026-B05A-4665-8EF1-9C7A833F006D}" type="pres">
      <dgm:prSet presAssocID="{94F2711F-7534-4C28-80CC-0E6BA9192006}" presName="hierRoot2" presStyleCnt="0">
        <dgm:presLayoutVars>
          <dgm:hierBranch val="init"/>
        </dgm:presLayoutVars>
      </dgm:prSet>
      <dgm:spPr/>
    </dgm:pt>
    <dgm:pt modelId="{F7E34099-65CF-4846-ABBC-D5DF4C8F57B1}" type="pres">
      <dgm:prSet presAssocID="{94F2711F-7534-4C28-80CC-0E6BA9192006}" presName="rootComposite" presStyleCnt="0"/>
      <dgm:spPr/>
    </dgm:pt>
    <dgm:pt modelId="{49835E11-4522-4F58-A6AD-A946D86ED2A7}" type="pres">
      <dgm:prSet presAssocID="{94F2711F-7534-4C28-80CC-0E6BA9192006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F83880C-0450-4442-96B5-2EDFDA5FA771}" type="pres">
      <dgm:prSet presAssocID="{94F2711F-7534-4C28-80CC-0E6BA9192006}" presName="rootConnector" presStyleLbl="node3" presStyleIdx="4" presStyleCnt="9"/>
      <dgm:spPr/>
      <dgm:t>
        <a:bodyPr/>
        <a:lstStyle/>
        <a:p>
          <a:endParaRPr lang="hu-HU"/>
        </a:p>
      </dgm:t>
    </dgm:pt>
    <dgm:pt modelId="{B2B17353-EF3A-46E4-AC33-6BE816C95203}" type="pres">
      <dgm:prSet presAssocID="{94F2711F-7534-4C28-80CC-0E6BA9192006}" presName="hierChild4" presStyleCnt="0"/>
      <dgm:spPr/>
    </dgm:pt>
    <dgm:pt modelId="{DE9E8C6E-ADF6-451A-BFAE-22EDC3AE5E2E}" type="pres">
      <dgm:prSet presAssocID="{C635BAC1-7F51-431A-81C3-F7644F1F3FB2}" presName="Name37" presStyleLbl="parChTrans1D4" presStyleIdx="10" presStyleCnt="30"/>
      <dgm:spPr/>
      <dgm:t>
        <a:bodyPr/>
        <a:lstStyle/>
        <a:p>
          <a:endParaRPr lang="hu-HU"/>
        </a:p>
      </dgm:t>
    </dgm:pt>
    <dgm:pt modelId="{85EB455E-AF31-464A-904C-9A7D4B0762D9}" type="pres">
      <dgm:prSet presAssocID="{CB9A397F-DF57-47F6-85CA-12B7BEDB6AAF}" presName="hierRoot2" presStyleCnt="0">
        <dgm:presLayoutVars>
          <dgm:hierBranch val="init"/>
        </dgm:presLayoutVars>
      </dgm:prSet>
      <dgm:spPr/>
    </dgm:pt>
    <dgm:pt modelId="{C35F8658-7771-484B-8435-BB9B0D7DF172}" type="pres">
      <dgm:prSet presAssocID="{CB9A397F-DF57-47F6-85CA-12B7BEDB6AAF}" presName="rootComposite" presStyleCnt="0"/>
      <dgm:spPr/>
    </dgm:pt>
    <dgm:pt modelId="{5E419862-FFA8-4AA1-8C8E-36E1C6476454}" type="pres">
      <dgm:prSet presAssocID="{CB9A397F-DF57-47F6-85CA-12B7BEDB6AAF}" presName="rootText" presStyleLbl="node4" presStyleIdx="1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16A19B52-D8BA-45F9-A0DB-54CAE82ACBDA}" type="pres">
      <dgm:prSet presAssocID="{CB9A397F-DF57-47F6-85CA-12B7BEDB6AAF}" presName="rootConnector" presStyleLbl="node4" presStyleIdx="10" presStyleCnt="30"/>
      <dgm:spPr/>
      <dgm:t>
        <a:bodyPr/>
        <a:lstStyle/>
        <a:p>
          <a:endParaRPr lang="hu-HU"/>
        </a:p>
      </dgm:t>
    </dgm:pt>
    <dgm:pt modelId="{FBED9165-088A-4416-872F-91F6AEDD1DA0}" type="pres">
      <dgm:prSet presAssocID="{CB9A397F-DF57-47F6-85CA-12B7BEDB6AAF}" presName="hierChild4" presStyleCnt="0"/>
      <dgm:spPr/>
    </dgm:pt>
    <dgm:pt modelId="{879237E3-057A-4B19-8A30-352A8DF9FA3B}" type="pres">
      <dgm:prSet presAssocID="{CB9A397F-DF57-47F6-85CA-12B7BEDB6AAF}" presName="hierChild5" presStyleCnt="0"/>
      <dgm:spPr/>
    </dgm:pt>
    <dgm:pt modelId="{187A874D-DAC7-4F02-B8A3-66C07B90A682}" type="pres">
      <dgm:prSet presAssocID="{560C5921-0787-474B-937E-1D18B99747BD}" presName="Name37" presStyleLbl="parChTrans1D4" presStyleIdx="11" presStyleCnt="30"/>
      <dgm:spPr/>
      <dgm:t>
        <a:bodyPr/>
        <a:lstStyle/>
        <a:p>
          <a:endParaRPr lang="hu-HU"/>
        </a:p>
      </dgm:t>
    </dgm:pt>
    <dgm:pt modelId="{F97096AA-166E-4A03-A095-A5B2A5F86EB3}" type="pres">
      <dgm:prSet presAssocID="{846ACDD7-C708-4A32-85AA-CEEFCABF5DEC}" presName="hierRoot2" presStyleCnt="0">
        <dgm:presLayoutVars>
          <dgm:hierBranch val="init"/>
        </dgm:presLayoutVars>
      </dgm:prSet>
      <dgm:spPr/>
    </dgm:pt>
    <dgm:pt modelId="{88E39B6A-A631-4765-BAC4-B1987703EB6B}" type="pres">
      <dgm:prSet presAssocID="{846ACDD7-C708-4A32-85AA-CEEFCABF5DEC}" presName="rootComposite" presStyleCnt="0"/>
      <dgm:spPr/>
    </dgm:pt>
    <dgm:pt modelId="{EE706520-E2B0-4438-A629-AF2A56DB07B0}" type="pres">
      <dgm:prSet presAssocID="{846ACDD7-C708-4A32-85AA-CEEFCABF5DEC}" presName="rootText" presStyleLbl="node4" presStyleIdx="11" presStyleCnt="30" custLinFactNeighborX="-1924" custLinFactNeighborY="-577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962E98F-4DEE-424F-B61A-AF72A8C95687}" type="pres">
      <dgm:prSet presAssocID="{846ACDD7-C708-4A32-85AA-CEEFCABF5DEC}" presName="rootConnector" presStyleLbl="node4" presStyleIdx="11" presStyleCnt="30"/>
      <dgm:spPr/>
      <dgm:t>
        <a:bodyPr/>
        <a:lstStyle/>
        <a:p>
          <a:endParaRPr lang="hu-HU"/>
        </a:p>
      </dgm:t>
    </dgm:pt>
    <dgm:pt modelId="{49A07102-14D4-4BC7-8CCA-EFB091B130C4}" type="pres">
      <dgm:prSet presAssocID="{846ACDD7-C708-4A32-85AA-CEEFCABF5DEC}" presName="hierChild4" presStyleCnt="0"/>
      <dgm:spPr/>
    </dgm:pt>
    <dgm:pt modelId="{09F0E65E-426F-4DD0-9DC7-1F55318798D9}" type="pres">
      <dgm:prSet presAssocID="{846ACDD7-C708-4A32-85AA-CEEFCABF5DEC}" presName="hierChild5" presStyleCnt="0"/>
      <dgm:spPr/>
    </dgm:pt>
    <dgm:pt modelId="{8C6458F7-44D8-453C-B346-E81DC24239F3}" type="pres">
      <dgm:prSet presAssocID="{980BBAD4-F3C8-4AEC-8957-6EAD20825ADD}" presName="Name37" presStyleLbl="parChTrans1D4" presStyleIdx="12" presStyleCnt="30"/>
      <dgm:spPr/>
      <dgm:t>
        <a:bodyPr/>
        <a:lstStyle/>
        <a:p>
          <a:endParaRPr lang="hu-HU"/>
        </a:p>
      </dgm:t>
    </dgm:pt>
    <dgm:pt modelId="{1BDA8C26-06CA-41CF-A6AA-68EE2833968C}" type="pres">
      <dgm:prSet presAssocID="{1B8E4673-4011-40FA-A3B5-14FAF44613E8}" presName="hierRoot2" presStyleCnt="0">
        <dgm:presLayoutVars>
          <dgm:hierBranch val="init"/>
        </dgm:presLayoutVars>
      </dgm:prSet>
      <dgm:spPr/>
    </dgm:pt>
    <dgm:pt modelId="{EED95F34-917D-4F45-9697-D103903C97AC}" type="pres">
      <dgm:prSet presAssocID="{1B8E4673-4011-40FA-A3B5-14FAF44613E8}" presName="rootComposite" presStyleCnt="0"/>
      <dgm:spPr/>
    </dgm:pt>
    <dgm:pt modelId="{A4F0A761-34E9-4DFF-BCE1-5D186AF532BD}" type="pres">
      <dgm:prSet presAssocID="{1B8E4673-4011-40FA-A3B5-14FAF44613E8}" presName="rootText" presStyleLbl="node4" presStyleIdx="1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D06DADD-909F-42DD-9D27-7850AEAC1B4A}" type="pres">
      <dgm:prSet presAssocID="{1B8E4673-4011-40FA-A3B5-14FAF44613E8}" presName="rootConnector" presStyleLbl="node4" presStyleIdx="12" presStyleCnt="30"/>
      <dgm:spPr/>
      <dgm:t>
        <a:bodyPr/>
        <a:lstStyle/>
        <a:p>
          <a:endParaRPr lang="hu-HU"/>
        </a:p>
      </dgm:t>
    </dgm:pt>
    <dgm:pt modelId="{37DB2C2E-771A-44BF-8217-30D60A41AA33}" type="pres">
      <dgm:prSet presAssocID="{1B8E4673-4011-40FA-A3B5-14FAF44613E8}" presName="hierChild4" presStyleCnt="0"/>
      <dgm:spPr/>
    </dgm:pt>
    <dgm:pt modelId="{5CDB7C04-B558-4159-B4A4-BEBD11F36556}" type="pres">
      <dgm:prSet presAssocID="{1B8E4673-4011-40FA-A3B5-14FAF44613E8}" presName="hierChild5" presStyleCnt="0"/>
      <dgm:spPr/>
    </dgm:pt>
    <dgm:pt modelId="{84E683E0-B6F9-4816-BF0F-433971FB58A7}" type="pres">
      <dgm:prSet presAssocID="{6228FDD5-4077-421F-AF9A-7B630FBF7E15}" presName="Name37" presStyleLbl="parChTrans1D4" presStyleIdx="13" presStyleCnt="30"/>
      <dgm:spPr/>
      <dgm:t>
        <a:bodyPr/>
        <a:lstStyle/>
        <a:p>
          <a:endParaRPr lang="hu-HU"/>
        </a:p>
      </dgm:t>
    </dgm:pt>
    <dgm:pt modelId="{E903FDDB-C24C-40C1-B392-4F5BB170ED7A}" type="pres">
      <dgm:prSet presAssocID="{D0BA93CE-6689-41B2-A177-8363C44113C9}" presName="hierRoot2" presStyleCnt="0">
        <dgm:presLayoutVars>
          <dgm:hierBranch val="init"/>
        </dgm:presLayoutVars>
      </dgm:prSet>
      <dgm:spPr/>
    </dgm:pt>
    <dgm:pt modelId="{D47C83B5-6B73-490D-95B3-C01268BA381F}" type="pres">
      <dgm:prSet presAssocID="{D0BA93CE-6689-41B2-A177-8363C44113C9}" presName="rootComposite" presStyleCnt="0"/>
      <dgm:spPr/>
    </dgm:pt>
    <dgm:pt modelId="{B43A991C-073C-43CE-85E9-306EB2641CDA}" type="pres">
      <dgm:prSet presAssocID="{D0BA93CE-6689-41B2-A177-8363C44113C9}" presName="rootText" presStyleLbl="node4" presStyleIdx="1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6EFC7C0-AEED-4C68-9BA7-1020DB974B09}" type="pres">
      <dgm:prSet presAssocID="{D0BA93CE-6689-41B2-A177-8363C44113C9}" presName="rootConnector" presStyleLbl="node4" presStyleIdx="13" presStyleCnt="30"/>
      <dgm:spPr/>
      <dgm:t>
        <a:bodyPr/>
        <a:lstStyle/>
        <a:p>
          <a:endParaRPr lang="hu-HU"/>
        </a:p>
      </dgm:t>
    </dgm:pt>
    <dgm:pt modelId="{A17C77D9-244D-48D4-B895-2128EF1A8CBF}" type="pres">
      <dgm:prSet presAssocID="{D0BA93CE-6689-41B2-A177-8363C44113C9}" presName="hierChild4" presStyleCnt="0"/>
      <dgm:spPr/>
    </dgm:pt>
    <dgm:pt modelId="{25584ECF-07F1-4F78-AB90-4675D54CCCDC}" type="pres">
      <dgm:prSet presAssocID="{D0BA93CE-6689-41B2-A177-8363C44113C9}" presName="hierChild5" presStyleCnt="0"/>
      <dgm:spPr/>
    </dgm:pt>
    <dgm:pt modelId="{8DB76564-973B-49A0-889D-A15DA1A41837}" type="pres">
      <dgm:prSet presAssocID="{9E29D225-2AB3-4D90-B565-242B5B964D66}" presName="Name37" presStyleLbl="parChTrans1D4" presStyleIdx="14" presStyleCnt="30"/>
      <dgm:spPr/>
      <dgm:t>
        <a:bodyPr/>
        <a:lstStyle/>
        <a:p>
          <a:endParaRPr lang="hu-HU"/>
        </a:p>
      </dgm:t>
    </dgm:pt>
    <dgm:pt modelId="{AB384EA0-D247-4EE4-8483-4ADC166D278B}" type="pres">
      <dgm:prSet presAssocID="{D8DC5BA5-F5BF-4F42-B203-CB9456A45AAD}" presName="hierRoot2" presStyleCnt="0">
        <dgm:presLayoutVars>
          <dgm:hierBranch val="init"/>
        </dgm:presLayoutVars>
      </dgm:prSet>
      <dgm:spPr/>
    </dgm:pt>
    <dgm:pt modelId="{3AA78A4B-FFBF-4EF2-9116-7C8E0CE66AD1}" type="pres">
      <dgm:prSet presAssocID="{D8DC5BA5-F5BF-4F42-B203-CB9456A45AAD}" presName="rootComposite" presStyleCnt="0"/>
      <dgm:spPr/>
    </dgm:pt>
    <dgm:pt modelId="{769B01D5-E73F-473B-A223-6F814FEC9830}" type="pres">
      <dgm:prSet presAssocID="{D8DC5BA5-F5BF-4F42-B203-CB9456A45AAD}" presName="rootText" presStyleLbl="node4" presStyleIdx="1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E3F1F1B-B2F2-4E61-A69A-4236B0ABE4AC}" type="pres">
      <dgm:prSet presAssocID="{D8DC5BA5-F5BF-4F42-B203-CB9456A45AAD}" presName="rootConnector" presStyleLbl="node4" presStyleIdx="14" presStyleCnt="30"/>
      <dgm:spPr/>
      <dgm:t>
        <a:bodyPr/>
        <a:lstStyle/>
        <a:p>
          <a:endParaRPr lang="hu-HU"/>
        </a:p>
      </dgm:t>
    </dgm:pt>
    <dgm:pt modelId="{2248611D-B7DE-4FE8-ADAB-831330AD3538}" type="pres">
      <dgm:prSet presAssocID="{D8DC5BA5-F5BF-4F42-B203-CB9456A45AAD}" presName="hierChild4" presStyleCnt="0"/>
      <dgm:spPr/>
    </dgm:pt>
    <dgm:pt modelId="{D9E7DCE8-15BE-4E3F-A1E7-36EF3A9A03CF}" type="pres">
      <dgm:prSet presAssocID="{D8DC5BA5-F5BF-4F42-B203-CB9456A45AAD}" presName="hierChild5" presStyleCnt="0"/>
      <dgm:spPr/>
    </dgm:pt>
    <dgm:pt modelId="{C93349B9-FEF6-401E-98CF-B1CB4EFF8278}" type="pres">
      <dgm:prSet presAssocID="{12CB8E2B-B1E8-4310-AE81-B7D05BD0BAB7}" presName="Name37" presStyleLbl="parChTrans1D4" presStyleIdx="15" presStyleCnt="30"/>
      <dgm:spPr/>
      <dgm:t>
        <a:bodyPr/>
        <a:lstStyle/>
        <a:p>
          <a:endParaRPr lang="hu-HU"/>
        </a:p>
      </dgm:t>
    </dgm:pt>
    <dgm:pt modelId="{585E6266-2E5B-415C-A619-15A8B3DB4C90}" type="pres">
      <dgm:prSet presAssocID="{E9E3C09C-D29F-4C11-9501-C6CFF3522B36}" presName="hierRoot2" presStyleCnt="0">
        <dgm:presLayoutVars>
          <dgm:hierBranch val="init"/>
        </dgm:presLayoutVars>
      </dgm:prSet>
      <dgm:spPr/>
    </dgm:pt>
    <dgm:pt modelId="{FE470910-61D4-40E0-A75D-AD446457B6F5}" type="pres">
      <dgm:prSet presAssocID="{E9E3C09C-D29F-4C11-9501-C6CFF3522B36}" presName="rootComposite" presStyleCnt="0"/>
      <dgm:spPr/>
    </dgm:pt>
    <dgm:pt modelId="{365D08EA-F1E6-4674-919B-66A6718DCB9F}" type="pres">
      <dgm:prSet presAssocID="{E9E3C09C-D29F-4C11-9501-C6CFF3522B36}" presName="rootText" presStyleLbl="node4" presStyleIdx="1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CCF236C-6BEE-4677-B4EB-249DB7EB65D0}" type="pres">
      <dgm:prSet presAssocID="{E9E3C09C-D29F-4C11-9501-C6CFF3522B36}" presName="rootConnector" presStyleLbl="node4" presStyleIdx="15" presStyleCnt="30"/>
      <dgm:spPr/>
      <dgm:t>
        <a:bodyPr/>
        <a:lstStyle/>
        <a:p>
          <a:endParaRPr lang="hu-HU"/>
        </a:p>
      </dgm:t>
    </dgm:pt>
    <dgm:pt modelId="{9E78DCB9-A033-42CA-B829-0647EF531A8B}" type="pres">
      <dgm:prSet presAssocID="{E9E3C09C-D29F-4C11-9501-C6CFF3522B36}" presName="hierChild4" presStyleCnt="0"/>
      <dgm:spPr/>
    </dgm:pt>
    <dgm:pt modelId="{D16E8C62-A154-48DC-BA5F-46C076CC39A7}" type="pres">
      <dgm:prSet presAssocID="{E9E3C09C-D29F-4C11-9501-C6CFF3522B36}" presName="hierChild5" presStyleCnt="0"/>
      <dgm:spPr/>
    </dgm:pt>
    <dgm:pt modelId="{54E9A93C-D0CE-4BB2-AEBD-A9E7FF9081F0}" type="pres">
      <dgm:prSet presAssocID="{624CF4B5-F4EC-4A92-8565-3B342F2088C9}" presName="Name37" presStyleLbl="parChTrans1D4" presStyleIdx="16" presStyleCnt="30"/>
      <dgm:spPr/>
      <dgm:t>
        <a:bodyPr/>
        <a:lstStyle/>
        <a:p>
          <a:endParaRPr lang="hu-HU"/>
        </a:p>
      </dgm:t>
    </dgm:pt>
    <dgm:pt modelId="{1832D6AE-4889-422E-99E3-21A31A83081E}" type="pres">
      <dgm:prSet presAssocID="{A4E34385-7CA2-4A85-AE5A-8AAD8C826B75}" presName="hierRoot2" presStyleCnt="0">
        <dgm:presLayoutVars>
          <dgm:hierBranch val="init"/>
        </dgm:presLayoutVars>
      </dgm:prSet>
      <dgm:spPr/>
    </dgm:pt>
    <dgm:pt modelId="{512772DE-9914-4F1B-ACD5-F44449B20696}" type="pres">
      <dgm:prSet presAssocID="{A4E34385-7CA2-4A85-AE5A-8AAD8C826B75}" presName="rootComposite" presStyleCnt="0"/>
      <dgm:spPr/>
    </dgm:pt>
    <dgm:pt modelId="{E2C8E6AC-D158-40EC-988B-80E51F9B12CA}" type="pres">
      <dgm:prSet presAssocID="{A4E34385-7CA2-4A85-AE5A-8AAD8C826B75}" presName="rootText" presStyleLbl="node4" presStyleIdx="1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9DE8F6E-97D2-4F0C-BC27-420B8FA60C14}" type="pres">
      <dgm:prSet presAssocID="{A4E34385-7CA2-4A85-AE5A-8AAD8C826B75}" presName="rootConnector" presStyleLbl="node4" presStyleIdx="16" presStyleCnt="30"/>
      <dgm:spPr/>
      <dgm:t>
        <a:bodyPr/>
        <a:lstStyle/>
        <a:p>
          <a:endParaRPr lang="hu-HU"/>
        </a:p>
      </dgm:t>
    </dgm:pt>
    <dgm:pt modelId="{7D067F24-9C1C-4C74-8C75-F6043CFBB8D0}" type="pres">
      <dgm:prSet presAssocID="{A4E34385-7CA2-4A85-AE5A-8AAD8C826B75}" presName="hierChild4" presStyleCnt="0"/>
      <dgm:spPr/>
    </dgm:pt>
    <dgm:pt modelId="{984AFDBC-6792-4584-87C3-51E258824BF0}" type="pres">
      <dgm:prSet presAssocID="{A4E34385-7CA2-4A85-AE5A-8AAD8C826B75}" presName="hierChild5" presStyleCnt="0"/>
      <dgm:spPr/>
    </dgm:pt>
    <dgm:pt modelId="{CCF8C970-C45B-4D68-B9F1-E4007605956D}" type="pres">
      <dgm:prSet presAssocID="{E5E7A833-8CC6-4833-9E1C-7E061F47BD35}" presName="Name37" presStyleLbl="parChTrans1D4" presStyleIdx="17" presStyleCnt="30"/>
      <dgm:spPr/>
      <dgm:t>
        <a:bodyPr/>
        <a:lstStyle/>
        <a:p>
          <a:endParaRPr lang="hu-HU"/>
        </a:p>
      </dgm:t>
    </dgm:pt>
    <dgm:pt modelId="{CDC185E9-850A-49F8-982D-6E8E63156415}" type="pres">
      <dgm:prSet presAssocID="{06499A3E-F06E-4F66-A636-DA93E53C311E}" presName="hierRoot2" presStyleCnt="0">
        <dgm:presLayoutVars>
          <dgm:hierBranch val="init"/>
        </dgm:presLayoutVars>
      </dgm:prSet>
      <dgm:spPr/>
    </dgm:pt>
    <dgm:pt modelId="{4764C828-3E0D-4508-8CD4-2F5EE6E26E42}" type="pres">
      <dgm:prSet presAssocID="{06499A3E-F06E-4F66-A636-DA93E53C311E}" presName="rootComposite" presStyleCnt="0"/>
      <dgm:spPr/>
    </dgm:pt>
    <dgm:pt modelId="{22FC7A39-C24E-46E1-B894-CDA9B873F6C1}" type="pres">
      <dgm:prSet presAssocID="{06499A3E-F06E-4F66-A636-DA93E53C311E}" presName="rootText" presStyleLbl="node4" presStyleIdx="1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725C37A-8852-499F-BFB1-17279765D036}" type="pres">
      <dgm:prSet presAssocID="{06499A3E-F06E-4F66-A636-DA93E53C311E}" presName="rootConnector" presStyleLbl="node4" presStyleIdx="17" presStyleCnt="30"/>
      <dgm:spPr/>
      <dgm:t>
        <a:bodyPr/>
        <a:lstStyle/>
        <a:p>
          <a:endParaRPr lang="hu-HU"/>
        </a:p>
      </dgm:t>
    </dgm:pt>
    <dgm:pt modelId="{61445C1B-DB21-44D1-A6FF-238FFFA3BCDC}" type="pres">
      <dgm:prSet presAssocID="{06499A3E-F06E-4F66-A636-DA93E53C311E}" presName="hierChild4" presStyleCnt="0"/>
      <dgm:spPr/>
    </dgm:pt>
    <dgm:pt modelId="{BFFDBE1A-1A78-438F-B911-753C3280B39A}" type="pres">
      <dgm:prSet presAssocID="{06499A3E-F06E-4F66-A636-DA93E53C311E}" presName="hierChild5" presStyleCnt="0"/>
      <dgm:spPr/>
    </dgm:pt>
    <dgm:pt modelId="{81201364-4042-4420-A558-9793FACEF014}" type="pres">
      <dgm:prSet presAssocID="{F998008A-4733-462C-AEBF-DCF6FC325B45}" presName="Name37" presStyleLbl="parChTrans1D4" presStyleIdx="18" presStyleCnt="30"/>
      <dgm:spPr/>
      <dgm:t>
        <a:bodyPr/>
        <a:lstStyle/>
        <a:p>
          <a:endParaRPr lang="hu-HU"/>
        </a:p>
      </dgm:t>
    </dgm:pt>
    <dgm:pt modelId="{6E2C41F4-54D4-410B-9C79-08A4E4788A34}" type="pres">
      <dgm:prSet presAssocID="{38EA08A9-8F24-490B-BDF8-29F7E2F9010C}" presName="hierRoot2" presStyleCnt="0">
        <dgm:presLayoutVars>
          <dgm:hierBranch val="init"/>
        </dgm:presLayoutVars>
      </dgm:prSet>
      <dgm:spPr/>
    </dgm:pt>
    <dgm:pt modelId="{53DB8717-7742-4F12-9C84-F554A4F2E883}" type="pres">
      <dgm:prSet presAssocID="{38EA08A9-8F24-490B-BDF8-29F7E2F9010C}" presName="rootComposite" presStyleCnt="0"/>
      <dgm:spPr/>
    </dgm:pt>
    <dgm:pt modelId="{F395F60A-39EA-4DE2-B756-F1CE3119B939}" type="pres">
      <dgm:prSet presAssocID="{38EA08A9-8F24-490B-BDF8-29F7E2F9010C}" presName="rootText" presStyleLbl="node4" presStyleIdx="1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ACA7D24-F3E0-4F10-9897-46DFAA3B0542}" type="pres">
      <dgm:prSet presAssocID="{38EA08A9-8F24-490B-BDF8-29F7E2F9010C}" presName="rootConnector" presStyleLbl="node4" presStyleIdx="18" presStyleCnt="30"/>
      <dgm:spPr/>
      <dgm:t>
        <a:bodyPr/>
        <a:lstStyle/>
        <a:p>
          <a:endParaRPr lang="hu-HU"/>
        </a:p>
      </dgm:t>
    </dgm:pt>
    <dgm:pt modelId="{452F153E-D876-45F8-98A6-49E10D4F64A3}" type="pres">
      <dgm:prSet presAssocID="{38EA08A9-8F24-490B-BDF8-29F7E2F9010C}" presName="hierChild4" presStyleCnt="0"/>
      <dgm:spPr/>
    </dgm:pt>
    <dgm:pt modelId="{CCA605DB-1048-4CB2-A80F-3CE33B31FE5C}" type="pres">
      <dgm:prSet presAssocID="{38EA08A9-8F24-490B-BDF8-29F7E2F9010C}" presName="hierChild5" presStyleCnt="0"/>
      <dgm:spPr/>
    </dgm:pt>
    <dgm:pt modelId="{A7AB3F6A-75B0-4794-A85B-4981E496CEEF}" type="pres">
      <dgm:prSet presAssocID="{A5B4F52C-FE01-40ED-9169-599BC8E80279}" presName="Name37" presStyleLbl="parChTrans1D4" presStyleIdx="19" presStyleCnt="30"/>
      <dgm:spPr/>
      <dgm:t>
        <a:bodyPr/>
        <a:lstStyle/>
        <a:p>
          <a:endParaRPr lang="hu-HU"/>
        </a:p>
      </dgm:t>
    </dgm:pt>
    <dgm:pt modelId="{849FEDC5-8157-41DC-B886-8A517C2A18D5}" type="pres">
      <dgm:prSet presAssocID="{858E5823-BD8B-4815-9674-81E0858D7537}" presName="hierRoot2" presStyleCnt="0">
        <dgm:presLayoutVars>
          <dgm:hierBranch val="init"/>
        </dgm:presLayoutVars>
      </dgm:prSet>
      <dgm:spPr/>
    </dgm:pt>
    <dgm:pt modelId="{7F59A82E-93AB-48B8-B0A7-4E809AB9D78E}" type="pres">
      <dgm:prSet presAssocID="{858E5823-BD8B-4815-9674-81E0858D7537}" presName="rootComposite" presStyleCnt="0"/>
      <dgm:spPr/>
    </dgm:pt>
    <dgm:pt modelId="{2140E3FB-3A0D-46FD-A8CE-E9B7087FDAB1}" type="pres">
      <dgm:prSet presAssocID="{858E5823-BD8B-4815-9674-81E0858D7537}" presName="rootText" presStyleLbl="node4" presStyleIdx="1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F8921EC-8E85-414F-9CA8-1CE3086F324B}" type="pres">
      <dgm:prSet presAssocID="{858E5823-BD8B-4815-9674-81E0858D7537}" presName="rootConnector" presStyleLbl="node4" presStyleIdx="19" presStyleCnt="30"/>
      <dgm:spPr/>
      <dgm:t>
        <a:bodyPr/>
        <a:lstStyle/>
        <a:p>
          <a:endParaRPr lang="hu-HU"/>
        </a:p>
      </dgm:t>
    </dgm:pt>
    <dgm:pt modelId="{D92A9923-89BB-488F-99D3-501D05A70881}" type="pres">
      <dgm:prSet presAssocID="{858E5823-BD8B-4815-9674-81E0858D7537}" presName="hierChild4" presStyleCnt="0"/>
      <dgm:spPr/>
    </dgm:pt>
    <dgm:pt modelId="{C0B7051C-DFA9-4101-95C0-E6AF691EBF4A}" type="pres">
      <dgm:prSet presAssocID="{858E5823-BD8B-4815-9674-81E0858D7537}" presName="hierChild5" presStyleCnt="0"/>
      <dgm:spPr/>
    </dgm:pt>
    <dgm:pt modelId="{FE23CACC-FB98-4C97-9E14-9F640699559F}" type="pres">
      <dgm:prSet presAssocID="{94F2711F-7534-4C28-80CC-0E6BA9192006}" presName="hierChild5" presStyleCnt="0"/>
      <dgm:spPr/>
    </dgm:pt>
    <dgm:pt modelId="{A2EAE9E3-F41F-477A-8F55-AC6A9CA1A935}" type="pres">
      <dgm:prSet presAssocID="{2D52DBF6-8541-4FCD-BE31-96BA429293C2}" presName="Name35" presStyleLbl="parChTrans1D3" presStyleIdx="5" presStyleCnt="9"/>
      <dgm:spPr/>
      <dgm:t>
        <a:bodyPr/>
        <a:lstStyle/>
        <a:p>
          <a:endParaRPr lang="hu-HU"/>
        </a:p>
      </dgm:t>
    </dgm:pt>
    <dgm:pt modelId="{28D28D1B-A25E-41D7-8121-33D682948881}" type="pres">
      <dgm:prSet presAssocID="{ECD894E4-27B4-4BF6-AF53-03686E45D45D}" presName="hierRoot2" presStyleCnt="0">
        <dgm:presLayoutVars>
          <dgm:hierBranch val="r"/>
        </dgm:presLayoutVars>
      </dgm:prSet>
      <dgm:spPr/>
    </dgm:pt>
    <dgm:pt modelId="{2A3B9F35-9F42-4ABF-97DA-2118CE7BB21A}" type="pres">
      <dgm:prSet presAssocID="{ECD894E4-27B4-4BF6-AF53-03686E45D45D}" presName="rootComposite" presStyleCnt="0"/>
      <dgm:spPr/>
    </dgm:pt>
    <dgm:pt modelId="{98A7D602-4F4A-4A56-8521-1F0F25D6FDD4}" type="pres">
      <dgm:prSet presAssocID="{ECD894E4-27B4-4BF6-AF53-03686E45D45D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A7571AA6-E841-438C-BDA8-24FDB75B0367}" type="pres">
      <dgm:prSet presAssocID="{ECD894E4-27B4-4BF6-AF53-03686E45D45D}" presName="rootConnector" presStyleLbl="node3" presStyleIdx="5" presStyleCnt="9"/>
      <dgm:spPr/>
      <dgm:t>
        <a:bodyPr/>
        <a:lstStyle/>
        <a:p>
          <a:endParaRPr lang="hu-HU"/>
        </a:p>
      </dgm:t>
    </dgm:pt>
    <dgm:pt modelId="{AFDC3BDB-546A-41DE-B01B-9512201B701F}" type="pres">
      <dgm:prSet presAssocID="{ECD894E4-27B4-4BF6-AF53-03686E45D45D}" presName="hierChild4" presStyleCnt="0"/>
      <dgm:spPr/>
    </dgm:pt>
    <dgm:pt modelId="{1A7D5E70-76F5-41CC-BF60-8EBC68020F82}" type="pres">
      <dgm:prSet presAssocID="{65CE6519-4D2D-4CAB-8A01-80EA69051CAF}" presName="Name50" presStyleLbl="parChTrans1D4" presStyleIdx="20" presStyleCnt="30"/>
      <dgm:spPr/>
      <dgm:t>
        <a:bodyPr/>
        <a:lstStyle/>
        <a:p>
          <a:endParaRPr lang="hu-HU"/>
        </a:p>
      </dgm:t>
    </dgm:pt>
    <dgm:pt modelId="{1386B423-114B-4137-94BC-1D2AE38A99F4}" type="pres">
      <dgm:prSet presAssocID="{B0D52C9F-7795-4054-925A-07674BFFC903}" presName="hierRoot2" presStyleCnt="0">
        <dgm:presLayoutVars>
          <dgm:hierBranch val="init"/>
        </dgm:presLayoutVars>
      </dgm:prSet>
      <dgm:spPr/>
    </dgm:pt>
    <dgm:pt modelId="{E002AC7D-A23B-49A3-AC08-5480526985CE}" type="pres">
      <dgm:prSet presAssocID="{B0D52C9F-7795-4054-925A-07674BFFC903}" presName="rootComposite" presStyleCnt="0"/>
      <dgm:spPr/>
    </dgm:pt>
    <dgm:pt modelId="{17872530-507D-4B41-94EB-85B7C7CE84C5}" type="pres">
      <dgm:prSet presAssocID="{B0D52C9F-7795-4054-925A-07674BFFC903}" presName="rootText" presStyleLbl="node4" presStyleIdx="20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5B4C47B-7801-4647-9871-65AF076113C9}" type="pres">
      <dgm:prSet presAssocID="{B0D52C9F-7795-4054-925A-07674BFFC903}" presName="rootConnector" presStyleLbl="node4" presStyleIdx="20" presStyleCnt="30"/>
      <dgm:spPr/>
      <dgm:t>
        <a:bodyPr/>
        <a:lstStyle/>
        <a:p>
          <a:endParaRPr lang="hu-HU"/>
        </a:p>
      </dgm:t>
    </dgm:pt>
    <dgm:pt modelId="{41DA1B89-9C10-487B-A020-30D25CFFD8FE}" type="pres">
      <dgm:prSet presAssocID="{B0D52C9F-7795-4054-925A-07674BFFC903}" presName="hierChild4" presStyleCnt="0"/>
      <dgm:spPr/>
    </dgm:pt>
    <dgm:pt modelId="{2C3C5487-7114-4BBF-A070-3AEEBBCFB740}" type="pres">
      <dgm:prSet presAssocID="{B0D52C9F-7795-4054-925A-07674BFFC903}" presName="hierChild5" presStyleCnt="0"/>
      <dgm:spPr/>
    </dgm:pt>
    <dgm:pt modelId="{D54C19AF-62A2-43AC-AB65-4305D3C8A8A7}" type="pres">
      <dgm:prSet presAssocID="{3A3E920C-4BB5-466C-9A79-A1CBAF376437}" presName="Name50" presStyleLbl="parChTrans1D4" presStyleIdx="21" presStyleCnt="30"/>
      <dgm:spPr/>
      <dgm:t>
        <a:bodyPr/>
        <a:lstStyle/>
        <a:p>
          <a:endParaRPr lang="hu-HU"/>
        </a:p>
      </dgm:t>
    </dgm:pt>
    <dgm:pt modelId="{2E4D3B53-F245-4464-9DBC-C23C9B965DC5}" type="pres">
      <dgm:prSet presAssocID="{58488F36-9EC5-4622-A774-28DDA5F7BDD9}" presName="hierRoot2" presStyleCnt="0">
        <dgm:presLayoutVars>
          <dgm:hierBranch val="init"/>
        </dgm:presLayoutVars>
      </dgm:prSet>
      <dgm:spPr/>
    </dgm:pt>
    <dgm:pt modelId="{8A01478B-5E96-4BB6-B2FD-09F6A9D79859}" type="pres">
      <dgm:prSet presAssocID="{58488F36-9EC5-4622-A774-28DDA5F7BDD9}" presName="rootComposite" presStyleCnt="0"/>
      <dgm:spPr/>
    </dgm:pt>
    <dgm:pt modelId="{DA6C0197-F0FC-4B38-AD55-FC2935B9DAF3}" type="pres">
      <dgm:prSet presAssocID="{58488F36-9EC5-4622-A774-28DDA5F7BDD9}" presName="rootText" presStyleLbl="node4" presStyleIdx="21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909A12A-9F78-42FC-8029-9431B17286D7}" type="pres">
      <dgm:prSet presAssocID="{58488F36-9EC5-4622-A774-28DDA5F7BDD9}" presName="rootConnector" presStyleLbl="node4" presStyleIdx="21" presStyleCnt="30"/>
      <dgm:spPr/>
      <dgm:t>
        <a:bodyPr/>
        <a:lstStyle/>
        <a:p>
          <a:endParaRPr lang="hu-HU"/>
        </a:p>
      </dgm:t>
    </dgm:pt>
    <dgm:pt modelId="{9BD89614-2CA5-4114-BEEF-0A0360178723}" type="pres">
      <dgm:prSet presAssocID="{58488F36-9EC5-4622-A774-28DDA5F7BDD9}" presName="hierChild4" presStyleCnt="0"/>
      <dgm:spPr/>
    </dgm:pt>
    <dgm:pt modelId="{F4EC9FF7-4CC1-4321-9C2C-3F0B32929259}" type="pres">
      <dgm:prSet presAssocID="{58488F36-9EC5-4622-A774-28DDA5F7BDD9}" presName="hierChild5" presStyleCnt="0"/>
      <dgm:spPr/>
    </dgm:pt>
    <dgm:pt modelId="{EF509D37-8911-45B2-9CD6-F9611CF16763}" type="pres">
      <dgm:prSet presAssocID="{ECD894E4-27B4-4BF6-AF53-03686E45D45D}" presName="hierChild5" presStyleCnt="0"/>
      <dgm:spPr/>
    </dgm:pt>
    <dgm:pt modelId="{B13D6EE2-0A9D-442D-BEDD-8DB0CFAEE72F}" type="pres">
      <dgm:prSet presAssocID="{1105BD15-C6C3-444F-9939-76809656ECBB}" presName="Name35" presStyleLbl="parChTrans1D3" presStyleIdx="6" presStyleCnt="9"/>
      <dgm:spPr/>
      <dgm:t>
        <a:bodyPr/>
        <a:lstStyle/>
        <a:p>
          <a:endParaRPr lang="hu-HU"/>
        </a:p>
      </dgm:t>
    </dgm:pt>
    <dgm:pt modelId="{B36BD2C9-23F2-4B74-8242-C6A5351DA10C}" type="pres">
      <dgm:prSet presAssocID="{8E573893-18A3-4CF6-B1F7-BF6247F7CBE5}" presName="hierRoot2" presStyleCnt="0">
        <dgm:presLayoutVars>
          <dgm:hierBranch val="r"/>
        </dgm:presLayoutVars>
      </dgm:prSet>
      <dgm:spPr/>
    </dgm:pt>
    <dgm:pt modelId="{5FEE7386-38D4-4F49-8D22-5F6E9AD900FC}" type="pres">
      <dgm:prSet presAssocID="{8E573893-18A3-4CF6-B1F7-BF6247F7CBE5}" presName="rootComposite" presStyleCnt="0"/>
      <dgm:spPr/>
    </dgm:pt>
    <dgm:pt modelId="{760F0679-C8D6-4A3E-A954-604ED9B633E3}" type="pres">
      <dgm:prSet presAssocID="{8E573893-18A3-4CF6-B1F7-BF6247F7CBE5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189BBF7-C1CF-474E-87E6-743C98ED1D01}" type="pres">
      <dgm:prSet presAssocID="{8E573893-18A3-4CF6-B1F7-BF6247F7CBE5}" presName="rootConnector" presStyleLbl="node3" presStyleIdx="6" presStyleCnt="9"/>
      <dgm:spPr/>
      <dgm:t>
        <a:bodyPr/>
        <a:lstStyle/>
        <a:p>
          <a:endParaRPr lang="hu-HU"/>
        </a:p>
      </dgm:t>
    </dgm:pt>
    <dgm:pt modelId="{DC3D14AC-A971-49FD-B154-D1AE06ACE080}" type="pres">
      <dgm:prSet presAssocID="{8E573893-18A3-4CF6-B1F7-BF6247F7CBE5}" presName="hierChild4" presStyleCnt="0"/>
      <dgm:spPr/>
    </dgm:pt>
    <dgm:pt modelId="{B6B06EF5-A717-4D0A-B05D-0F502C7A6FBC}" type="pres">
      <dgm:prSet presAssocID="{9831ED5C-8AF0-45B0-B75C-75EA6C3EEAE1}" presName="Name50" presStyleLbl="parChTrans1D4" presStyleIdx="22" presStyleCnt="30"/>
      <dgm:spPr/>
      <dgm:t>
        <a:bodyPr/>
        <a:lstStyle/>
        <a:p>
          <a:endParaRPr lang="hu-HU"/>
        </a:p>
      </dgm:t>
    </dgm:pt>
    <dgm:pt modelId="{BBD2BF8C-903E-493B-85FD-E6B297D02D26}" type="pres">
      <dgm:prSet presAssocID="{35731F05-B707-42FF-B4D7-0280888A9E23}" presName="hierRoot2" presStyleCnt="0">
        <dgm:presLayoutVars>
          <dgm:hierBranch val="init"/>
        </dgm:presLayoutVars>
      </dgm:prSet>
      <dgm:spPr/>
    </dgm:pt>
    <dgm:pt modelId="{DD7BB2C1-39C4-4B56-94FA-24D3ABD52C97}" type="pres">
      <dgm:prSet presAssocID="{35731F05-B707-42FF-B4D7-0280888A9E23}" presName="rootComposite" presStyleCnt="0"/>
      <dgm:spPr/>
    </dgm:pt>
    <dgm:pt modelId="{636F88B2-6923-4923-A348-E8C162EBB17D}" type="pres">
      <dgm:prSet presAssocID="{35731F05-B707-42FF-B4D7-0280888A9E23}" presName="rootText" presStyleLbl="node4" presStyleIdx="22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214D594-7E38-46F4-8980-9605838B970F}" type="pres">
      <dgm:prSet presAssocID="{35731F05-B707-42FF-B4D7-0280888A9E23}" presName="rootConnector" presStyleLbl="node4" presStyleIdx="22" presStyleCnt="30"/>
      <dgm:spPr/>
      <dgm:t>
        <a:bodyPr/>
        <a:lstStyle/>
        <a:p>
          <a:endParaRPr lang="hu-HU"/>
        </a:p>
      </dgm:t>
    </dgm:pt>
    <dgm:pt modelId="{89F5CEAB-3896-4B8A-9F95-7CFF9A46B515}" type="pres">
      <dgm:prSet presAssocID="{35731F05-B707-42FF-B4D7-0280888A9E23}" presName="hierChild4" presStyleCnt="0"/>
      <dgm:spPr/>
    </dgm:pt>
    <dgm:pt modelId="{8D85F512-243E-4A66-B835-2B0B00E5E060}" type="pres">
      <dgm:prSet presAssocID="{35731F05-B707-42FF-B4D7-0280888A9E23}" presName="hierChild5" presStyleCnt="0"/>
      <dgm:spPr/>
    </dgm:pt>
    <dgm:pt modelId="{B7D228CD-88B1-4EDD-91C0-5598D177492E}" type="pres">
      <dgm:prSet presAssocID="{5C98DFCE-EEEB-4DFF-837E-B3F71C60A803}" presName="Name50" presStyleLbl="parChTrans1D4" presStyleIdx="23" presStyleCnt="30"/>
      <dgm:spPr/>
      <dgm:t>
        <a:bodyPr/>
        <a:lstStyle/>
        <a:p>
          <a:endParaRPr lang="hu-HU"/>
        </a:p>
      </dgm:t>
    </dgm:pt>
    <dgm:pt modelId="{C7C942E9-3832-4B41-B61E-48CC751A9504}" type="pres">
      <dgm:prSet presAssocID="{6B583C88-4B99-4252-8D91-223C94430896}" presName="hierRoot2" presStyleCnt="0">
        <dgm:presLayoutVars>
          <dgm:hierBranch val="init"/>
        </dgm:presLayoutVars>
      </dgm:prSet>
      <dgm:spPr/>
    </dgm:pt>
    <dgm:pt modelId="{F8DE4240-21B2-4D9F-BC61-40077420098A}" type="pres">
      <dgm:prSet presAssocID="{6B583C88-4B99-4252-8D91-223C94430896}" presName="rootComposite" presStyleCnt="0"/>
      <dgm:spPr/>
    </dgm:pt>
    <dgm:pt modelId="{B1CC3207-E125-459B-B742-5D53088B5571}" type="pres">
      <dgm:prSet presAssocID="{6B583C88-4B99-4252-8D91-223C94430896}" presName="rootText" presStyleLbl="node4" presStyleIdx="23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7BEC9A5-0B50-4117-8811-2B9D039E058D}" type="pres">
      <dgm:prSet presAssocID="{6B583C88-4B99-4252-8D91-223C94430896}" presName="rootConnector" presStyleLbl="node4" presStyleIdx="23" presStyleCnt="30"/>
      <dgm:spPr/>
      <dgm:t>
        <a:bodyPr/>
        <a:lstStyle/>
        <a:p>
          <a:endParaRPr lang="hu-HU"/>
        </a:p>
      </dgm:t>
    </dgm:pt>
    <dgm:pt modelId="{D9AA8724-A3BB-4FEF-AF9A-A204C4A86C89}" type="pres">
      <dgm:prSet presAssocID="{6B583C88-4B99-4252-8D91-223C94430896}" presName="hierChild4" presStyleCnt="0"/>
      <dgm:spPr/>
    </dgm:pt>
    <dgm:pt modelId="{DC46BA58-AFBD-4476-95A6-4E33EB444D9C}" type="pres">
      <dgm:prSet presAssocID="{6B583C88-4B99-4252-8D91-223C94430896}" presName="hierChild5" presStyleCnt="0"/>
      <dgm:spPr/>
    </dgm:pt>
    <dgm:pt modelId="{A29773B2-51EE-41F6-85C3-B36A61F56187}" type="pres">
      <dgm:prSet presAssocID="{8D898A69-F181-4A48-BFC4-757423082635}" presName="Name50" presStyleLbl="parChTrans1D4" presStyleIdx="24" presStyleCnt="30"/>
      <dgm:spPr/>
      <dgm:t>
        <a:bodyPr/>
        <a:lstStyle/>
        <a:p>
          <a:endParaRPr lang="hu-HU"/>
        </a:p>
      </dgm:t>
    </dgm:pt>
    <dgm:pt modelId="{54B956E1-BEED-41A2-9F10-8526CF1998FD}" type="pres">
      <dgm:prSet presAssocID="{6ADB6D49-241D-419B-8C0E-A30E65828ED7}" presName="hierRoot2" presStyleCnt="0">
        <dgm:presLayoutVars>
          <dgm:hierBranch val="init"/>
        </dgm:presLayoutVars>
      </dgm:prSet>
      <dgm:spPr/>
    </dgm:pt>
    <dgm:pt modelId="{400C49CF-9C89-497D-AE91-B3BCEFF723AA}" type="pres">
      <dgm:prSet presAssocID="{6ADB6D49-241D-419B-8C0E-A30E65828ED7}" presName="rootComposite" presStyleCnt="0"/>
      <dgm:spPr/>
    </dgm:pt>
    <dgm:pt modelId="{7095A98C-50F3-4E93-8764-08E159D0C636}" type="pres">
      <dgm:prSet presAssocID="{6ADB6D49-241D-419B-8C0E-A30E65828ED7}" presName="rootText" presStyleLbl="node4" presStyleIdx="24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0A2593D0-6A32-461F-B6A3-0FA8FAED0DBD}" type="pres">
      <dgm:prSet presAssocID="{6ADB6D49-241D-419B-8C0E-A30E65828ED7}" presName="rootConnector" presStyleLbl="node4" presStyleIdx="24" presStyleCnt="30"/>
      <dgm:spPr/>
      <dgm:t>
        <a:bodyPr/>
        <a:lstStyle/>
        <a:p>
          <a:endParaRPr lang="hu-HU"/>
        </a:p>
      </dgm:t>
    </dgm:pt>
    <dgm:pt modelId="{2043B74D-845C-4180-95FE-94253B34233A}" type="pres">
      <dgm:prSet presAssocID="{6ADB6D49-241D-419B-8C0E-A30E65828ED7}" presName="hierChild4" presStyleCnt="0"/>
      <dgm:spPr/>
    </dgm:pt>
    <dgm:pt modelId="{565964C3-284E-4C7A-90F5-DB284EABB124}" type="pres">
      <dgm:prSet presAssocID="{6ADB6D49-241D-419B-8C0E-A30E65828ED7}" presName="hierChild5" presStyleCnt="0"/>
      <dgm:spPr/>
    </dgm:pt>
    <dgm:pt modelId="{2ABBD1B2-EF4C-4351-9FAE-D392EA4FAFE7}" type="pres">
      <dgm:prSet presAssocID="{E3332E09-CA05-4B91-856B-2866386740A2}" presName="Name50" presStyleLbl="parChTrans1D4" presStyleIdx="25" presStyleCnt="30"/>
      <dgm:spPr/>
      <dgm:t>
        <a:bodyPr/>
        <a:lstStyle/>
        <a:p>
          <a:endParaRPr lang="hu-HU"/>
        </a:p>
      </dgm:t>
    </dgm:pt>
    <dgm:pt modelId="{89618B51-E33C-453D-9A23-051FE1C14BE4}" type="pres">
      <dgm:prSet presAssocID="{2ED360F5-D6BA-4FAC-8B73-35E278D46C84}" presName="hierRoot2" presStyleCnt="0">
        <dgm:presLayoutVars>
          <dgm:hierBranch val="init"/>
        </dgm:presLayoutVars>
      </dgm:prSet>
      <dgm:spPr/>
    </dgm:pt>
    <dgm:pt modelId="{6CA2F568-A494-4335-945C-678787105569}" type="pres">
      <dgm:prSet presAssocID="{2ED360F5-D6BA-4FAC-8B73-35E278D46C84}" presName="rootComposite" presStyleCnt="0"/>
      <dgm:spPr/>
    </dgm:pt>
    <dgm:pt modelId="{FF73B095-9E70-4218-9480-BD4619A83992}" type="pres">
      <dgm:prSet presAssocID="{2ED360F5-D6BA-4FAC-8B73-35E278D46C84}" presName="rootText" presStyleLbl="node4" presStyleIdx="25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9A1B7D3-268E-4AB1-BB53-3D810D6490F7}" type="pres">
      <dgm:prSet presAssocID="{2ED360F5-D6BA-4FAC-8B73-35E278D46C84}" presName="rootConnector" presStyleLbl="node4" presStyleIdx="25" presStyleCnt="30"/>
      <dgm:spPr/>
      <dgm:t>
        <a:bodyPr/>
        <a:lstStyle/>
        <a:p>
          <a:endParaRPr lang="hu-HU"/>
        </a:p>
      </dgm:t>
    </dgm:pt>
    <dgm:pt modelId="{74041DA7-E3E6-497A-B1CF-48AEBEEB1EAB}" type="pres">
      <dgm:prSet presAssocID="{2ED360F5-D6BA-4FAC-8B73-35E278D46C84}" presName="hierChild4" presStyleCnt="0"/>
      <dgm:spPr/>
    </dgm:pt>
    <dgm:pt modelId="{9C1A31AF-E57D-40E1-8441-4D65F8D76825}" type="pres">
      <dgm:prSet presAssocID="{2ED360F5-D6BA-4FAC-8B73-35E278D46C84}" presName="hierChild5" presStyleCnt="0"/>
      <dgm:spPr/>
    </dgm:pt>
    <dgm:pt modelId="{1F6B31EA-3B5A-40F5-B3AB-76D709AD04AA}" type="pres">
      <dgm:prSet presAssocID="{DDB5F2E6-D24C-4C09-8226-46E4B1108138}" presName="Name50" presStyleLbl="parChTrans1D4" presStyleIdx="26" presStyleCnt="30"/>
      <dgm:spPr/>
      <dgm:t>
        <a:bodyPr/>
        <a:lstStyle/>
        <a:p>
          <a:endParaRPr lang="hu-HU"/>
        </a:p>
      </dgm:t>
    </dgm:pt>
    <dgm:pt modelId="{511BF5EE-8401-4F39-96D2-9784B44F9F9D}" type="pres">
      <dgm:prSet presAssocID="{2BEE74F2-5A6D-461A-9586-E7C082BD53F4}" presName="hierRoot2" presStyleCnt="0">
        <dgm:presLayoutVars>
          <dgm:hierBranch val="init"/>
        </dgm:presLayoutVars>
      </dgm:prSet>
      <dgm:spPr/>
    </dgm:pt>
    <dgm:pt modelId="{774D5052-BE72-4596-A335-B3EC8F02C5CC}" type="pres">
      <dgm:prSet presAssocID="{2BEE74F2-5A6D-461A-9586-E7C082BD53F4}" presName="rootComposite" presStyleCnt="0"/>
      <dgm:spPr/>
    </dgm:pt>
    <dgm:pt modelId="{44BEAEBC-2F2A-4EF5-B02E-C218CDDD31A2}" type="pres">
      <dgm:prSet presAssocID="{2BEE74F2-5A6D-461A-9586-E7C082BD53F4}" presName="rootText" presStyleLbl="node4" presStyleIdx="26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9A3FABD-3303-43F7-BCD3-26C319D1D2DC}" type="pres">
      <dgm:prSet presAssocID="{2BEE74F2-5A6D-461A-9586-E7C082BD53F4}" presName="rootConnector" presStyleLbl="node4" presStyleIdx="26" presStyleCnt="30"/>
      <dgm:spPr/>
      <dgm:t>
        <a:bodyPr/>
        <a:lstStyle/>
        <a:p>
          <a:endParaRPr lang="hu-HU"/>
        </a:p>
      </dgm:t>
    </dgm:pt>
    <dgm:pt modelId="{4D8622D4-2EF9-4CFF-9EDA-6A7DC692AB19}" type="pres">
      <dgm:prSet presAssocID="{2BEE74F2-5A6D-461A-9586-E7C082BD53F4}" presName="hierChild4" presStyleCnt="0"/>
      <dgm:spPr/>
    </dgm:pt>
    <dgm:pt modelId="{8ECE2175-7E49-4EAE-8F00-5AE2E1F869E1}" type="pres">
      <dgm:prSet presAssocID="{2BEE74F2-5A6D-461A-9586-E7C082BD53F4}" presName="hierChild5" presStyleCnt="0"/>
      <dgm:spPr/>
    </dgm:pt>
    <dgm:pt modelId="{6F52158A-A660-40B4-936F-38992F088F6A}" type="pres">
      <dgm:prSet presAssocID="{337E82F8-0FBF-4B1A-B25C-324BB84FDD31}" presName="Name50" presStyleLbl="parChTrans1D4" presStyleIdx="27" presStyleCnt="30"/>
      <dgm:spPr/>
      <dgm:t>
        <a:bodyPr/>
        <a:lstStyle/>
        <a:p>
          <a:endParaRPr lang="hu-HU"/>
        </a:p>
      </dgm:t>
    </dgm:pt>
    <dgm:pt modelId="{442BC023-3086-472F-B9EE-9E3432142728}" type="pres">
      <dgm:prSet presAssocID="{CC80DFB2-79D7-4472-B9B5-D0BBF3F14DAE}" presName="hierRoot2" presStyleCnt="0">
        <dgm:presLayoutVars>
          <dgm:hierBranch val="init"/>
        </dgm:presLayoutVars>
      </dgm:prSet>
      <dgm:spPr/>
    </dgm:pt>
    <dgm:pt modelId="{576BFF87-D3BE-40EF-9A59-B1306E69A319}" type="pres">
      <dgm:prSet presAssocID="{CC80DFB2-79D7-4472-B9B5-D0BBF3F14DAE}" presName="rootComposite" presStyleCnt="0"/>
      <dgm:spPr/>
    </dgm:pt>
    <dgm:pt modelId="{074D724B-4333-46F4-92E2-3C17B5E7B294}" type="pres">
      <dgm:prSet presAssocID="{CC80DFB2-79D7-4472-B9B5-D0BBF3F14DAE}" presName="rootText" presStyleLbl="node4" presStyleIdx="27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1DF4C019-BB89-4CC0-B47E-4F288A6A92F1}" type="pres">
      <dgm:prSet presAssocID="{CC80DFB2-79D7-4472-B9B5-D0BBF3F14DAE}" presName="rootConnector" presStyleLbl="node4" presStyleIdx="27" presStyleCnt="30"/>
      <dgm:spPr/>
      <dgm:t>
        <a:bodyPr/>
        <a:lstStyle/>
        <a:p>
          <a:endParaRPr lang="hu-HU"/>
        </a:p>
      </dgm:t>
    </dgm:pt>
    <dgm:pt modelId="{43D9968A-46D8-4A3F-82F4-FBB56BDE6788}" type="pres">
      <dgm:prSet presAssocID="{CC80DFB2-79D7-4472-B9B5-D0BBF3F14DAE}" presName="hierChild4" presStyleCnt="0"/>
      <dgm:spPr/>
    </dgm:pt>
    <dgm:pt modelId="{AEF03589-2710-4412-8EA7-D797DB809F42}" type="pres">
      <dgm:prSet presAssocID="{CC80DFB2-79D7-4472-B9B5-D0BBF3F14DAE}" presName="hierChild5" presStyleCnt="0"/>
      <dgm:spPr/>
    </dgm:pt>
    <dgm:pt modelId="{2EBC74B0-7137-4369-9F52-CFF24E7339E9}" type="pres">
      <dgm:prSet presAssocID="{8E573893-18A3-4CF6-B1F7-BF6247F7CBE5}" presName="hierChild5" presStyleCnt="0"/>
      <dgm:spPr/>
    </dgm:pt>
    <dgm:pt modelId="{659F81BC-34DF-4DE7-89DF-57518948F4DD}" type="pres">
      <dgm:prSet presAssocID="{21B9A98D-1170-4BA3-AF92-FF0B6119546C}" presName="Name35" presStyleLbl="parChTrans1D3" presStyleIdx="7" presStyleCnt="9"/>
      <dgm:spPr/>
      <dgm:t>
        <a:bodyPr/>
        <a:lstStyle/>
        <a:p>
          <a:endParaRPr lang="hu-HU"/>
        </a:p>
      </dgm:t>
    </dgm:pt>
    <dgm:pt modelId="{4F0A4AE1-47C0-45DE-83D8-1E2893A4260B}" type="pres">
      <dgm:prSet presAssocID="{61577A03-5A18-4B65-B357-F73DC6BD6BDA}" presName="hierRoot2" presStyleCnt="0">
        <dgm:presLayoutVars>
          <dgm:hierBranch val="r"/>
        </dgm:presLayoutVars>
      </dgm:prSet>
      <dgm:spPr/>
    </dgm:pt>
    <dgm:pt modelId="{E16D1D85-2F36-4C7A-BA95-36A3B9AC4375}" type="pres">
      <dgm:prSet presAssocID="{61577A03-5A18-4B65-B357-F73DC6BD6BDA}" presName="rootComposite" presStyleCnt="0"/>
      <dgm:spPr/>
    </dgm:pt>
    <dgm:pt modelId="{CF445DEF-64B7-45FB-8B1D-2A944B67FE07}" type="pres">
      <dgm:prSet presAssocID="{61577A03-5A18-4B65-B357-F73DC6BD6BDA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FC7E5DFC-D5B6-4590-A0E7-CCA4D8A4504C}" type="pres">
      <dgm:prSet presAssocID="{61577A03-5A18-4B65-B357-F73DC6BD6BDA}" presName="rootConnector" presStyleLbl="node3" presStyleIdx="7" presStyleCnt="9"/>
      <dgm:spPr/>
      <dgm:t>
        <a:bodyPr/>
        <a:lstStyle/>
        <a:p>
          <a:endParaRPr lang="hu-HU"/>
        </a:p>
      </dgm:t>
    </dgm:pt>
    <dgm:pt modelId="{0C07BAEE-AF0E-4314-B988-C924738966E3}" type="pres">
      <dgm:prSet presAssocID="{61577A03-5A18-4B65-B357-F73DC6BD6BDA}" presName="hierChild4" presStyleCnt="0"/>
      <dgm:spPr/>
    </dgm:pt>
    <dgm:pt modelId="{07D886F8-2F74-4DCC-A96B-FB5799575189}" type="pres">
      <dgm:prSet presAssocID="{C8DA914F-3D5D-4EC9-B5E8-45FEBA451006}" presName="Name50" presStyleLbl="parChTrans1D4" presStyleIdx="28" presStyleCnt="30"/>
      <dgm:spPr/>
      <dgm:t>
        <a:bodyPr/>
        <a:lstStyle/>
        <a:p>
          <a:endParaRPr lang="hu-HU"/>
        </a:p>
      </dgm:t>
    </dgm:pt>
    <dgm:pt modelId="{0816812A-936C-4E24-A6AC-C3C96D5A3658}" type="pres">
      <dgm:prSet presAssocID="{796E86C4-B779-45E3-8015-BC1181F4B020}" presName="hierRoot2" presStyleCnt="0">
        <dgm:presLayoutVars>
          <dgm:hierBranch val="init"/>
        </dgm:presLayoutVars>
      </dgm:prSet>
      <dgm:spPr/>
    </dgm:pt>
    <dgm:pt modelId="{D3FA6549-7DB1-4C22-B586-B083CDA15DB3}" type="pres">
      <dgm:prSet presAssocID="{796E86C4-B779-45E3-8015-BC1181F4B020}" presName="rootComposite" presStyleCnt="0"/>
      <dgm:spPr/>
    </dgm:pt>
    <dgm:pt modelId="{89271FE6-8C74-48B2-9CB2-1FA8C0902921}" type="pres">
      <dgm:prSet presAssocID="{796E86C4-B779-45E3-8015-BC1181F4B020}" presName="rootText" presStyleLbl="node4" presStyleIdx="28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3D4B3B1B-F7C9-4195-9F8A-FEBA4B481806}" type="pres">
      <dgm:prSet presAssocID="{796E86C4-B779-45E3-8015-BC1181F4B020}" presName="rootConnector" presStyleLbl="node4" presStyleIdx="28" presStyleCnt="30"/>
      <dgm:spPr/>
      <dgm:t>
        <a:bodyPr/>
        <a:lstStyle/>
        <a:p>
          <a:endParaRPr lang="hu-HU"/>
        </a:p>
      </dgm:t>
    </dgm:pt>
    <dgm:pt modelId="{1A56D792-6123-4BC6-AEA5-ED8ABACA6355}" type="pres">
      <dgm:prSet presAssocID="{796E86C4-B779-45E3-8015-BC1181F4B020}" presName="hierChild4" presStyleCnt="0"/>
      <dgm:spPr/>
    </dgm:pt>
    <dgm:pt modelId="{37A2CE7E-FBE1-420D-BCB8-0578A82CD408}" type="pres">
      <dgm:prSet presAssocID="{796E86C4-B779-45E3-8015-BC1181F4B020}" presName="hierChild5" presStyleCnt="0"/>
      <dgm:spPr/>
    </dgm:pt>
    <dgm:pt modelId="{6D46544A-AE52-475A-A155-C03500302F0B}" type="pres">
      <dgm:prSet presAssocID="{CD75E244-CBC5-4A47-8146-660D08903E3E}" presName="Name50" presStyleLbl="parChTrans1D4" presStyleIdx="29" presStyleCnt="30"/>
      <dgm:spPr/>
      <dgm:t>
        <a:bodyPr/>
        <a:lstStyle/>
        <a:p>
          <a:endParaRPr lang="hu-HU"/>
        </a:p>
      </dgm:t>
    </dgm:pt>
    <dgm:pt modelId="{BEC95904-B6FF-42F1-9A11-F7912676F01A}" type="pres">
      <dgm:prSet presAssocID="{1AF38F20-B93B-4443-AFAD-012331BA04FF}" presName="hierRoot2" presStyleCnt="0">
        <dgm:presLayoutVars>
          <dgm:hierBranch val="init"/>
        </dgm:presLayoutVars>
      </dgm:prSet>
      <dgm:spPr/>
    </dgm:pt>
    <dgm:pt modelId="{FC3843F6-8CA4-4EC1-B4BD-C3CCFA88904A}" type="pres">
      <dgm:prSet presAssocID="{1AF38F20-B93B-4443-AFAD-012331BA04FF}" presName="rootComposite" presStyleCnt="0"/>
      <dgm:spPr/>
    </dgm:pt>
    <dgm:pt modelId="{1F11EBB3-4711-40B5-AF2F-C9F4BFB110CD}" type="pres">
      <dgm:prSet presAssocID="{1AF38F20-B93B-4443-AFAD-012331BA04FF}" presName="rootText" presStyleLbl="node4" presStyleIdx="29" presStyleCnt="3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DF376B1-F448-40A8-93BC-06F257861B39}" type="pres">
      <dgm:prSet presAssocID="{1AF38F20-B93B-4443-AFAD-012331BA04FF}" presName="rootConnector" presStyleLbl="node4" presStyleIdx="29" presStyleCnt="30"/>
      <dgm:spPr/>
      <dgm:t>
        <a:bodyPr/>
        <a:lstStyle/>
        <a:p>
          <a:endParaRPr lang="hu-HU"/>
        </a:p>
      </dgm:t>
    </dgm:pt>
    <dgm:pt modelId="{01ED06DB-EAFD-41E9-801E-45364B378B67}" type="pres">
      <dgm:prSet presAssocID="{1AF38F20-B93B-4443-AFAD-012331BA04FF}" presName="hierChild4" presStyleCnt="0"/>
      <dgm:spPr/>
    </dgm:pt>
    <dgm:pt modelId="{D477A648-1D5B-4B56-9302-F0E065B6F624}" type="pres">
      <dgm:prSet presAssocID="{1AF38F20-B93B-4443-AFAD-012331BA04FF}" presName="hierChild5" presStyleCnt="0"/>
      <dgm:spPr/>
    </dgm:pt>
    <dgm:pt modelId="{1BACCCAB-D79E-4DA9-ACF1-3A483399CB7D}" type="pres">
      <dgm:prSet presAssocID="{61577A03-5A18-4B65-B357-F73DC6BD6BDA}" presName="hierChild5" presStyleCnt="0"/>
      <dgm:spPr/>
    </dgm:pt>
    <dgm:pt modelId="{DA71FFC6-796F-4D6C-8787-931B2DC0F117}" type="pres">
      <dgm:prSet presAssocID="{FD1C8E50-7FAA-4788-8008-FA16AB899585}" presName="Name35" presStyleLbl="parChTrans1D3" presStyleIdx="8" presStyleCnt="9"/>
      <dgm:spPr/>
      <dgm:t>
        <a:bodyPr/>
        <a:lstStyle/>
        <a:p>
          <a:endParaRPr lang="hu-HU"/>
        </a:p>
      </dgm:t>
    </dgm:pt>
    <dgm:pt modelId="{7334A151-AAB2-4B51-A4A2-BE191B0CE1C9}" type="pres">
      <dgm:prSet presAssocID="{D79DD012-E5B1-432C-8BB3-EFAFD83C79A8}" presName="hierRoot2" presStyleCnt="0">
        <dgm:presLayoutVars>
          <dgm:hierBranch val="init"/>
        </dgm:presLayoutVars>
      </dgm:prSet>
      <dgm:spPr/>
    </dgm:pt>
    <dgm:pt modelId="{8F41085A-8C51-4AF3-A5F2-F79A8583E976}" type="pres">
      <dgm:prSet presAssocID="{D79DD012-E5B1-432C-8BB3-EFAFD83C79A8}" presName="rootComposite" presStyleCnt="0"/>
      <dgm:spPr/>
    </dgm:pt>
    <dgm:pt modelId="{DAF3B906-5D4F-4E7F-9FE6-FC9B4AFB5293}" type="pres">
      <dgm:prSet presAssocID="{D79DD012-E5B1-432C-8BB3-EFAFD83C79A8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790BDE2E-0B2C-4E46-9F4C-88C74C5708E2}" type="pres">
      <dgm:prSet presAssocID="{D79DD012-E5B1-432C-8BB3-EFAFD83C79A8}" presName="rootConnector" presStyleLbl="node3" presStyleIdx="8" presStyleCnt="9"/>
      <dgm:spPr/>
      <dgm:t>
        <a:bodyPr/>
        <a:lstStyle/>
        <a:p>
          <a:endParaRPr lang="hu-HU"/>
        </a:p>
      </dgm:t>
    </dgm:pt>
    <dgm:pt modelId="{3F91460A-6298-4F0A-8BBC-0BDA3FED3F25}" type="pres">
      <dgm:prSet presAssocID="{D79DD012-E5B1-432C-8BB3-EFAFD83C79A8}" presName="hierChild4" presStyleCnt="0"/>
      <dgm:spPr/>
    </dgm:pt>
    <dgm:pt modelId="{941E87D7-09D0-4788-886A-B83AA8816136}" type="pres">
      <dgm:prSet presAssocID="{D79DD012-E5B1-432C-8BB3-EFAFD83C79A8}" presName="hierChild5" presStyleCnt="0"/>
      <dgm:spPr/>
    </dgm:pt>
    <dgm:pt modelId="{29BD91D9-8BE0-42D2-A793-A2858605B701}" type="pres">
      <dgm:prSet presAssocID="{BD659D69-5AED-44B1-AC09-43D5532654F6}" presName="hierChild5" presStyleCnt="0"/>
      <dgm:spPr/>
    </dgm:pt>
    <dgm:pt modelId="{E2B67E06-D4AA-4481-B440-5E82814504B6}" type="pres">
      <dgm:prSet presAssocID="{78B7C971-B53F-4B0D-922D-75CDBD630A34}" presName="hierChild3" presStyleCnt="0"/>
      <dgm:spPr/>
    </dgm:pt>
  </dgm:ptLst>
  <dgm:cxnLst>
    <dgm:cxn modelId="{BFB54F0C-A01A-4C5A-822F-5E80F7371470}" type="presOf" srcId="{CD75E244-CBC5-4A47-8146-660D08903E3E}" destId="{6D46544A-AE52-475A-A155-C03500302F0B}" srcOrd="0" destOrd="0" presId="urn:microsoft.com/office/officeart/2005/8/layout/orgChart1"/>
    <dgm:cxn modelId="{E76FA239-BD3B-4CD1-9F72-8D95F85D04FE}" type="presOf" srcId="{B97670D6-40D7-4EE2-866E-7F48494486A9}" destId="{A4AC1EF2-48F3-4ACF-8B8D-9A02B40A30DD}" srcOrd="1" destOrd="0" presId="urn:microsoft.com/office/officeart/2005/8/layout/orgChart1"/>
    <dgm:cxn modelId="{C33609CE-F041-489C-81B2-9830FE187C44}" type="presOf" srcId="{2BEE74F2-5A6D-461A-9586-E7C082BD53F4}" destId="{44BEAEBC-2F2A-4EF5-B02E-C218CDDD31A2}" srcOrd="0" destOrd="0" presId="urn:microsoft.com/office/officeart/2005/8/layout/orgChart1"/>
    <dgm:cxn modelId="{9FFF55B1-7FA3-4B83-BB1C-1778C70A2042}" type="presOf" srcId="{8E573893-18A3-4CF6-B1F7-BF6247F7CBE5}" destId="{0189BBF7-C1CF-474E-87E6-743C98ED1D01}" srcOrd="1" destOrd="0" presId="urn:microsoft.com/office/officeart/2005/8/layout/orgChart1"/>
    <dgm:cxn modelId="{8BE7E94B-662A-42E3-BD10-A9AEF933663E}" type="presOf" srcId="{1B8E4673-4011-40FA-A3B5-14FAF44613E8}" destId="{8D06DADD-909F-42DD-9D27-7850AEAC1B4A}" srcOrd="1" destOrd="0" presId="urn:microsoft.com/office/officeart/2005/8/layout/orgChart1"/>
    <dgm:cxn modelId="{05B6FB7F-9B3C-4ACE-8B61-44EE124580EB}" srcId="{96E8C4F5-3A72-46EA-AA32-B80E79CB2F9F}" destId="{BD393F10-5E1C-43B6-BE92-9C712136A1DF}" srcOrd="0" destOrd="0" parTransId="{172692AB-56B5-4394-8890-7B7D64CF8312}" sibTransId="{A605DFF5-FFD3-42AA-B36C-97C158B785E3}"/>
    <dgm:cxn modelId="{19E19A5F-9AE8-4426-8A39-B2C2ED26E572}" type="presOf" srcId="{1AF38F20-B93B-4443-AFAD-012331BA04FF}" destId="{1F11EBB3-4711-40B5-AF2F-C9F4BFB110CD}" srcOrd="0" destOrd="0" presId="urn:microsoft.com/office/officeart/2005/8/layout/orgChart1"/>
    <dgm:cxn modelId="{83499B1E-F39C-4C56-AA3A-78768C6A4797}" type="presOf" srcId="{FD1C8E50-7FAA-4788-8008-FA16AB899585}" destId="{DA71FFC6-796F-4D6C-8787-931B2DC0F117}" srcOrd="0" destOrd="0" presId="urn:microsoft.com/office/officeart/2005/8/layout/orgChart1"/>
    <dgm:cxn modelId="{1DA7219D-A154-4817-8DE2-CA6B360B82EF}" type="presOf" srcId="{78B7C971-B53F-4B0D-922D-75CDBD630A34}" destId="{A2957790-95FA-4C4F-988E-080B777529AE}" srcOrd="0" destOrd="0" presId="urn:microsoft.com/office/officeart/2005/8/layout/orgChart1"/>
    <dgm:cxn modelId="{065396A7-6A61-4519-9A16-F79C84B51D7C}" type="presOf" srcId="{A4E34385-7CA2-4A85-AE5A-8AAD8C826B75}" destId="{E2C8E6AC-D158-40EC-988B-80E51F9B12CA}" srcOrd="0" destOrd="0" presId="urn:microsoft.com/office/officeart/2005/8/layout/orgChart1"/>
    <dgm:cxn modelId="{0D00DCC7-D9A1-42C3-9AA2-84E964A44DB2}" type="presOf" srcId="{330AD8AF-70A8-47B3-9493-5AC1D1361CF3}" destId="{31D1853E-2FA4-44EF-A9FA-FE10E8D03847}" srcOrd="0" destOrd="0" presId="urn:microsoft.com/office/officeart/2005/8/layout/orgChart1"/>
    <dgm:cxn modelId="{6B6A43A0-694B-4B40-903A-FD11F3B6018D}" type="presOf" srcId="{95A0920A-394F-43B2-948E-19D276E77EB3}" destId="{97FAA95F-3D38-42AA-BEEF-8013FA6CB5AB}" srcOrd="0" destOrd="0" presId="urn:microsoft.com/office/officeart/2005/8/layout/orgChart1"/>
    <dgm:cxn modelId="{DAE6D394-0F2D-481D-BD6F-E427A2FADE76}" srcId="{BD659D69-5AED-44B1-AC09-43D5532654F6}" destId="{8E573893-18A3-4CF6-B1F7-BF6247F7CBE5}" srcOrd="2" destOrd="0" parTransId="{1105BD15-C6C3-444F-9939-76809656ECBB}" sibTransId="{97576DA7-75C7-4F95-8952-B51DE66C8E7F}"/>
    <dgm:cxn modelId="{1907682D-BCF9-4245-804C-235F7D92F981}" type="presOf" srcId="{F23CF936-6988-42AE-BF88-59DA9DC7AFC9}" destId="{E9FD1277-4926-48DD-9769-446D7C2AB655}" srcOrd="0" destOrd="0" presId="urn:microsoft.com/office/officeart/2005/8/layout/orgChart1"/>
    <dgm:cxn modelId="{BBC1C655-FC08-44BF-8240-37378B45A320}" type="presOf" srcId="{F23CF936-6988-42AE-BF88-59DA9DC7AFC9}" destId="{446A85CF-AB30-4D5E-9626-B97209811ACB}" srcOrd="1" destOrd="0" presId="urn:microsoft.com/office/officeart/2005/8/layout/orgChart1"/>
    <dgm:cxn modelId="{40C8B035-9A27-4059-81A6-C2571EF387EE}" type="presOf" srcId="{A0A2E477-24DF-4F3B-BDC5-6FC40680792D}" destId="{D934B41C-C41B-4A0A-9E12-330DE20E8C69}" srcOrd="0" destOrd="0" presId="urn:microsoft.com/office/officeart/2005/8/layout/orgChart1"/>
    <dgm:cxn modelId="{89B8138E-25C5-43DD-88EB-32B3937AEDB4}" type="presOf" srcId="{4DAEC04F-4185-4063-8C91-33E4F5E759FB}" destId="{881E5DDB-2599-4D27-BDE2-CE423FAEA496}" srcOrd="0" destOrd="0" presId="urn:microsoft.com/office/officeart/2005/8/layout/orgChart1"/>
    <dgm:cxn modelId="{4B4A4F8A-130B-4B61-9115-6DF1FFD549DA}" srcId="{94F2711F-7534-4C28-80CC-0E6BA9192006}" destId="{1B8E4673-4011-40FA-A3B5-14FAF44613E8}" srcOrd="2" destOrd="0" parTransId="{980BBAD4-F3C8-4AEC-8957-6EAD20825ADD}" sibTransId="{DE9071A0-2BBE-487C-94A9-5F42E921422D}"/>
    <dgm:cxn modelId="{400E9844-D91E-4D3F-AB46-35DE5E4C5C17}" type="presOf" srcId="{D79DD012-E5B1-432C-8BB3-EFAFD83C79A8}" destId="{790BDE2E-0B2C-4E46-9F4C-88C74C5708E2}" srcOrd="1" destOrd="0" presId="urn:microsoft.com/office/officeart/2005/8/layout/orgChart1"/>
    <dgm:cxn modelId="{19B4FD8E-2E88-4253-A415-92EF8F92B3ED}" type="presOf" srcId="{FDB5FD32-704F-4498-A0BA-E0BCB1160ACC}" destId="{A27AA63C-3C13-4075-B3D8-107CF15E36E2}" srcOrd="0" destOrd="0" presId="urn:microsoft.com/office/officeart/2005/8/layout/orgChart1"/>
    <dgm:cxn modelId="{D24BC660-BB5E-4E42-B4AD-3885D44DEA80}" type="presOf" srcId="{2CEFAAC0-5761-42CF-8E69-216CECC96F9C}" destId="{AB12F519-729F-4646-A919-04E7899434A2}" srcOrd="1" destOrd="0" presId="urn:microsoft.com/office/officeart/2005/8/layout/orgChart1"/>
    <dgm:cxn modelId="{A8EAD593-56CF-43F2-8BC1-CA7FFB3EC2EE}" srcId="{8E573893-18A3-4CF6-B1F7-BF6247F7CBE5}" destId="{CC80DFB2-79D7-4472-B9B5-D0BBF3F14DAE}" srcOrd="5" destOrd="0" parTransId="{337E82F8-0FBF-4B1A-B25C-324BB84FDD31}" sibTransId="{CD543E0E-245F-401D-AB3F-2771B4710BDF}"/>
    <dgm:cxn modelId="{1BC967DB-DAD2-4F4E-9A9E-EE160EA452D8}" srcId="{94F2711F-7534-4C28-80CC-0E6BA9192006}" destId="{CB9A397F-DF57-47F6-85CA-12B7BEDB6AAF}" srcOrd="0" destOrd="0" parTransId="{C635BAC1-7F51-431A-81C3-F7644F1F3FB2}" sibTransId="{26DD9EE3-12F4-4604-948D-FBCF62B1F56A}"/>
    <dgm:cxn modelId="{D607A1FC-DA92-42BE-A5BB-19D622C84B55}" srcId="{61577A03-5A18-4B65-B357-F73DC6BD6BDA}" destId="{796E86C4-B779-45E3-8015-BC1181F4B020}" srcOrd="0" destOrd="0" parTransId="{C8DA914F-3D5D-4EC9-B5E8-45FEBA451006}" sibTransId="{08AD27B0-B778-4326-9E6B-6100BCB0A3B0}"/>
    <dgm:cxn modelId="{739455F0-EBFD-4387-BFB1-72231F42FA28}" srcId="{C891DF2B-E3DD-4435-95AA-D0AF067F6AA4}" destId="{D53D9CD0-E03E-45B6-BA01-E375B30B2D91}" srcOrd="0" destOrd="0" parTransId="{330AD8AF-70A8-47B3-9493-5AC1D1361CF3}" sibTransId="{17F49A52-C65E-402F-99A6-19F4E887F359}"/>
    <dgm:cxn modelId="{01FDB6D4-D7C7-4E41-91E9-3F1AAD103F11}" type="presOf" srcId="{94F2711F-7534-4C28-80CC-0E6BA9192006}" destId="{8F83880C-0450-4442-96B5-2EDFDA5FA771}" srcOrd="1" destOrd="0" presId="urn:microsoft.com/office/officeart/2005/8/layout/orgChart1"/>
    <dgm:cxn modelId="{4664247E-D354-4C9C-8242-E2ACC4FA35C2}" type="presOf" srcId="{BD393F10-5E1C-43B6-BE92-9C712136A1DF}" destId="{7BA590D0-6D0B-4818-9FD8-5FAD7792725E}" srcOrd="1" destOrd="0" presId="urn:microsoft.com/office/officeart/2005/8/layout/orgChart1"/>
    <dgm:cxn modelId="{5AA1E122-0EC2-4A97-B6C1-378A71E2F855}" type="presOf" srcId="{172692AB-56B5-4394-8890-7B7D64CF8312}" destId="{010F9613-AC74-4B29-8B65-E7B190665E07}" srcOrd="0" destOrd="0" presId="urn:microsoft.com/office/officeart/2005/8/layout/orgChart1"/>
    <dgm:cxn modelId="{922AB8AE-0B50-43F5-9ED5-11D08C8686B4}" type="presOf" srcId="{ECD894E4-27B4-4BF6-AF53-03686E45D45D}" destId="{A7571AA6-E841-438C-BDA8-24FDB75B0367}" srcOrd="1" destOrd="0" presId="urn:microsoft.com/office/officeart/2005/8/layout/orgChart1"/>
    <dgm:cxn modelId="{A7EC7B4C-BBE0-490C-9C1C-3997A3824D6A}" srcId="{78B7C971-B53F-4B0D-922D-75CDBD630A34}" destId="{C891DF2B-E3DD-4435-95AA-D0AF067F6AA4}" srcOrd="0" destOrd="0" parTransId="{4B6C127C-BE5B-4098-9B76-47808120A812}" sibTransId="{56E73273-4819-4107-A789-10342E945C63}"/>
    <dgm:cxn modelId="{7722E5C3-A2BD-4C3A-925C-C00CA20C5CC8}" type="presOf" srcId="{58488F36-9EC5-4622-A774-28DDA5F7BDD9}" destId="{6909A12A-9F78-42FC-8029-9431B17286D7}" srcOrd="1" destOrd="0" presId="urn:microsoft.com/office/officeart/2005/8/layout/orgChart1"/>
    <dgm:cxn modelId="{3EDB377B-D254-4977-8AD9-A0B84ABBA715}" type="presOf" srcId="{67B2A506-932D-440B-82F9-3E95B52DB911}" destId="{A190640C-F5F0-4CF9-8592-E61FF66ABC0D}" srcOrd="0" destOrd="0" presId="urn:microsoft.com/office/officeart/2005/8/layout/orgChart1"/>
    <dgm:cxn modelId="{ECE09D6F-7EF8-4B41-BF5B-A30F1AC0458C}" type="presOf" srcId="{A4E34385-7CA2-4A85-AE5A-8AAD8C826B75}" destId="{F9DE8F6E-97D2-4F0C-BC27-420B8FA60C14}" srcOrd="1" destOrd="0" presId="urn:microsoft.com/office/officeart/2005/8/layout/orgChart1"/>
    <dgm:cxn modelId="{9519EB06-614F-4246-A5B2-57AD83482D20}" type="presOf" srcId="{58488F36-9EC5-4622-A774-28DDA5F7BDD9}" destId="{DA6C0197-F0FC-4B38-AD55-FC2935B9DAF3}" srcOrd="0" destOrd="0" presId="urn:microsoft.com/office/officeart/2005/8/layout/orgChart1"/>
    <dgm:cxn modelId="{093197EB-8B83-435E-AF93-CD35DC26AE2E}" type="presOf" srcId="{2CEFAAC0-5761-42CF-8E69-216CECC96F9C}" destId="{9254AE9E-67CC-46EE-B0A7-FE4131D5144C}" srcOrd="0" destOrd="0" presId="urn:microsoft.com/office/officeart/2005/8/layout/orgChart1"/>
    <dgm:cxn modelId="{3B387A97-1FB2-4B55-9143-ADA4A6F38804}" type="presOf" srcId="{61577A03-5A18-4B65-B357-F73DC6BD6BDA}" destId="{CF445DEF-64B7-45FB-8B1D-2A944B67FE07}" srcOrd="0" destOrd="0" presId="urn:microsoft.com/office/officeart/2005/8/layout/orgChart1"/>
    <dgm:cxn modelId="{7642721A-0A37-4EFD-9079-4F1EDE8B7446}" type="presOf" srcId="{8D898A69-F181-4A48-BFC4-757423082635}" destId="{A29773B2-51EE-41F6-85C3-B36A61F56187}" srcOrd="0" destOrd="0" presId="urn:microsoft.com/office/officeart/2005/8/layout/orgChart1"/>
    <dgm:cxn modelId="{D934BE80-8C33-46CA-B723-C75DEA62E401}" type="presOf" srcId="{E3332E09-CA05-4B91-856B-2866386740A2}" destId="{2ABBD1B2-EF4C-4351-9FAE-D392EA4FAFE7}" srcOrd="0" destOrd="0" presId="urn:microsoft.com/office/officeart/2005/8/layout/orgChart1"/>
    <dgm:cxn modelId="{5B6D1F32-B33A-4956-B46A-72B6F70329AE}" type="presOf" srcId="{6B583C88-4B99-4252-8D91-223C94430896}" destId="{B1CC3207-E125-459B-B742-5D53088B5571}" srcOrd="0" destOrd="0" presId="urn:microsoft.com/office/officeart/2005/8/layout/orgChart1"/>
    <dgm:cxn modelId="{11151F4E-9923-4443-A903-EE6FE1BC1E16}" type="presOf" srcId="{E9E3C09C-D29F-4C11-9501-C6CFF3522B36}" destId="{2CCF236C-6BEE-4677-B4EB-249DB7EB65D0}" srcOrd="1" destOrd="0" presId="urn:microsoft.com/office/officeart/2005/8/layout/orgChart1"/>
    <dgm:cxn modelId="{ED1507A2-B29C-4FD5-BB00-5294B9FBB9D0}" type="presOf" srcId="{580A3CE5-722F-43BE-893E-FFAB34918FC8}" destId="{BCBE4A13-BD14-477F-AB66-A8873F3AE9F9}" srcOrd="1" destOrd="0" presId="urn:microsoft.com/office/officeart/2005/8/layout/orgChart1"/>
    <dgm:cxn modelId="{26E65BD4-5CBC-41DD-904F-AC7B9F2E273E}" type="presOf" srcId="{858E5823-BD8B-4815-9674-81E0858D7537}" destId="{0F8921EC-8E85-414F-9CA8-1CE3086F324B}" srcOrd="1" destOrd="0" presId="urn:microsoft.com/office/officeart/2005/8/layout/orgChart1"/>
    <dgm:cxn modelId="{A55AB14E-7F35-4C13-98E4-2CD35FAB50EF}" type="presOf" srcId="{9EB42C7B-23C4-4F86-BAC7-6F9464737D55}" destId="{DE749BB8-B216-4B95-8CF6-9C340BE4E809}" srcOrd="1" destOrd="0" presId="urn:microsoft.com/office/officeart/2005/8/layout/orgChart1"/>
    <dgm:cxn modelId="{6C014A74-7E04-471F-80D8-8E63403EBA7B}" type="presOf" srcId="{146D0D4D-3F26-401A-B467-F6F1F2AE810F}" destId="{77E9A024-8B3D-47D1-95A2-C33AFECB1D05}" srcOrd="0" destOrd="0" presId="urn:microsoft.com/office/officeart/2005/8/layout/orgChart1"/>
    <dgm:cxn modelId="{707797C1-2AEA-420F-AED7-5446368FC9F9}" type="presOf" srcId="{24D74B25-E869-48E6-9339-E3DA21646E3F}" destId="{C4AC975D-20E2-4FF5-9F65-95B150B24495}" srcOrd="0" destOrd="0" presId="urn:microsoft.com/office/officeart/2005/8/layout/orgChart1"/>
    <dgm:cxn modelId="{70635EFF-8838-4E6F-A9F3-B38F82CC80AE}" type="presOf" srcId="{06499A3E-F06E-4F66-A636-DA93E53C311E}" destId="{22FC7A39-C24E-46E1-B894-CDA9B873F6C1}" srcOrd="0" destOrd="0" presId="urn:microsoft.com/office/officeart/2005/8/layout/orgChart1"/>
    <dgm:cxn modelId="{50A2A14B-6AB6-43D3-BEB2-FF725FB9E4BE}" srcId="{BD659D69-5AED-44B1-AC09-43D5532654F6}" destId="{94F2711F-7534-4C28-80CC-0E6BA9192006}" srcOrd="0" destOrd="0" parTransId="{8E05819F-9F14-42CE-A51F-D42D2B53734D}" sibTransId="{AE0F9595-7CB3-4FF8-A878-80C0E27803DF}"/>
    <dgm:cxn modelId="{7090AF90-70EB-4C9F-9216-279D41AA1A60}" srcId="{BD659D69-5AED-44B1-AC09-43D5532654F6}" destId="{ECD894E4-27B4-4BF6-AF53-03686E45D45D}" srcOrd="1" destOrd="0" parTransId="{2D52DBF6-8541-4FCD-BE31-96BA429293C2}" sibTransId="{4FB3FE7E-A9F0-47ED-8EE1-C09E5C27C12E}"/>
    <dgm:cxn modelId="{EC2F2B07-4899-4F35-A168-D06ACE8C0330}" type="presOf" srcId="{65CE6519-4D2D-4CAB-8A01-80EA69051CAF}" destId="{1A7D5E70-76F5-41CC-BF60-8EBC68020F82}" srcOrd="0" destOrd="0" presId="urn:microsoft.com/office/officeart/2005/8/layout/orgChart1"/>
    <dgm:cxn modelId="{D0DDE3BB-0350-481F-8F08-88ABC756C213}" type="presOf" srcId="{BB98BD29-B424-4B39-AC53-C40EB0D65E98}" destId="{00B09A5E-2CD1-49A0-938F-67B728ADE63F}" srcOrd="0" destOrd="0" presId="urn:microsoft.com/office/officeart/2005/8/layout/orgChart1"/>
    <dgm:cxn modelId="{4277777D-79E9-4740-B700-ED566905F05C}" type="presOf" srcId="{2ED360F5-D6BA-4FAC-8B73-35E278D46C84}" destId="{39A1B7D3-268E-4AB1-BB53-3D810D6490F7}" srcOrd="1" destOrd="0" presId="urn:microsoft.com/office/officeart/2005/8/layout/orgChart1"/>
    <dgm:cxn modelId="{9FFD2514-C92A-47BB-895D-E300DC8974FD}" type="presOf" srcId="{2ED360F5-D6BA-4FAC-8B73-35E278D46C84}" destId="{FF73B095-9E70-4218-9480-BD4619A83992}" srcOrd="0" destOrd="0" presId="urn:microsoft.com/office/officeart/2005/8/layout/orgChart1"/>
    <dgm:cxn modelId="{99126EDE-2EC3-45CB-B7A7-BE3A579E7A16}" type="presOf" srcId="{B97670D6-40D7-4EE2-866E-7F48494486A9}" destId="{6C1BD52C-CC8E-467A-8686-F335E58CA7C4}" srcOrd="0" destOrd="0" presId="urn:microsoft.com/office/officeart/2005/8/layout/orgChart1"/>
    <dgm:cxn modelId="{3EE1FC45-A381-4EFB-ABF4-A0843B484FE1}" type="presOf" srcId="{D0BA93CE-6689-41B2-A177-8363C44113C9}" destId="{86EFC7C0-AEED-4C68-9BA7-1020DB974B09}" srcOrd="1" destOrd="0" presId="urn:microsoft.com/office/officeart/2005/8/layout/orgChart1"/>
    <dgm:cxn modelId="{7B276DD3-8C41-4D94-9248-74B250EB74E3}" type="presOf" srcId="{35731F05-B707-42FF-B4D7-0280888A9E23}" destId="{636F88B2-6923-4923-A348-E8C162EBB17D}" srcOrd="0" destOrd="0" presId="urn:microsoft.com/office/officeart/2005/8/layout/orgChart1"/>
    <dgm:cxn modelId="{3F515263-8DB9-470F-96D1-2ABC1E9FB02C}" type="presOf" srcId="{06499A3E-F06E-4F66-A636-DA93E53C311E}" destId="{4725C37A-8852-499F-BFB1-17279765D036}" srcOrd="1" destOrd="0" presId="urn:microsoft.com/office/officeart/2005/8/layout/orgChart1"/>
    <dgm:cxn modelId="{A08FDFB3-7AD0-4590-A3C5-4DC2898EF352}" srcId="{ECD894E4-27B4-4BF6-AF53-03686E45D45D}" destId="{58488F36-9EC5-4622-A774-28DDA5F7BDD9}" srcOrd="1" destOrd="0" parTransId="{3A3E920C-4BB5-466C-9A79-A1CBAF376437}" sibTransId="{FF392E89-9825-4404-8021-7F321E5CCD50}"/>
    <dgm:cxn modelId="{9542D6D2-4FB4-4235-BC80-88D8247EC7A7}" type="presOf" srcId="{846ACDD7-C708-4A32-85AA-CEEFCABF5DEC}" destId="{EE706520-E2B0-4438-A629-AF2A56DB07B0}" srcOrd="0" destOrd="0" presId="urn:microsoft.com/office/officeart/2005/8/layout/orgChart1"/>
    <dgm:cxn modelId="{C064C176-5160-4385-970D-0A0906FF3954}" srcId="{C891DF2B-E3DD-4435-95AA-D0AF067F6AA4}" destId="{C500E164-A2D8-4326-8CE8-FD2A0B609E14}" srcOrd="2" destOrd="0" parTransId="{B4C60C4D-F6B4-4338-AC2D-540226F253F0}" sibTransId="{8A1B696C-C7E7-4864-8377-1F4C6C1FDB84}"/>
    <dgm:cxn modelId="{A3D4004D-DF41-40AA-A385-4EAA2B2D0B4B}" type="presOf" srcId="{D8DC5BA5-F5BF-4F42-B203-CB9456A45AAD}" destId="{769B01D5-E73F-473B-A223-6F814FEC9830}" srcOrd="0" destOrd="0" presId="urn:microsoft.com/office/officeart/2005/8/layout/orgChart1"/>
    <dgm:cxn modelId="{BEB11BB6-E428-4429-823E-9DFECF97EB08}" type="presOf" srcId="{796E86C4-B779-45E3-8015-BC1181F4B020}" destId="{89271FE6-8C74-48B2-9CB2-1FA8C0902921}" srcOrd="0" destOrd="0" presId="urn:microsoft.com/office/officeart/2005/8/layout/orgChart1"/>
    <dgm:cxn modelId="{53D82E37-DFF1-4166-8E65-4399950DB8B0}" type="presOf" srcId="{BD659D69-5AED-44B1-AC09-43D5532654F6}" destId="{DDEB2F04-2BEF-4C2B-B04A-A00AE4398DC1}" srcOrd="1" destOrd="0" presId="urn:microsoft.com/office/officeart/2005/8/layout/orgChart1"/>
    <dgm:cxn modelId="{B2A601F4-1DB2-4755-90BA-56DFA3E88D61}" srcId="{94F2711F-7534-4C28-80CC-0E6BA9192006}" destId="{38EA08A9-8F24-490B-BDF8-29F7E2F9010C}" srcOrd="8" destOrd="0" parTransId="{F998008A-4733-462C-AEBF-DCF6FC325B45}" sibTransId="{2E9D82B9-B041-49C4-8A17-6CD2F9103E0D}"/>
    <dgm:cxn modelId="{125CE9C6-FF02-4165-9AFB-FF0AAA2436B5}" srcId="{C500E164-A2D8-4326-8CE8-FD2A0B609E14}" destId="{580A3CE5-722F-43BE-893E-FFAB34918FC8}" srcOrd="2" destOrd="0" parTransId="{24D74B25-E869-48E6-9339-E3DA21646E3F}" sibTransId="{75713736-22BC-43A7-AF27-67185863C30F}"/>
    <dgm:cxn modelId="{B6E1D419-5B95-450A-80C7-6CC6DB7FDC2B}" srcId="{8E573893-18A3-4CF6-B1F7-BF6247F7CBE5}" destId="{6B583C88-4B99-4252-8D91-223C94430896}" srcOrd="1" destOrd="0" parTransId="{5C98DFCE-EEEB-4DFF-837E-B3F71C60A803}" sibTransId="{7D0E4BD2-BBB6-443C-AA8C-9FA7B5F031E2}"/>
    <dgm:cxn modelId="{9513473C-2DEC-4B92-BEED-24E60594C42B}" srcId="{8E573893-18A3-4CF6-B1F7-BF6247F7CBE5}" destId="{35731F05-B707-42FF-B4D7-0280888A9E23}" srcOrd="0" destOrd="0" parTransId="{9831ED5C-8AF0-45B0-B75C-75EA6C3EEAE1}" sibTransId="{7B072A12-8506-4164-A1CB-E9EE99BBE5D6}"/>
    <dgm:cxn modelId="{DFFF8438-4A56-4CB3-A0F6-C0C9C5F6700A}" type="presOf" srcId="{846ACDD7-C708-4A32-85AA-CEEFCABF5DEC}" destId="{D962E98F-4DEE-424F-B61A-AF72A8C95687}" srcOrd="1" destOrd="0" presId="urn:microsoft.com/office/officeart/2005/8/layout/orgChart1"/>
    <dgm:cxn modelId="{DDD8DFF9-3341-40BD-8F60-47ECD8FF8768}" type="presOf" srcId="{BD659D69-5AED-44B1-AC09-43D5532654F6}" destId="{4CD2B438-6A8B-4EE4-99A5-F663B0685490}" srcOrd="0" destOrd="0" presId="urn:microsoft.com/office/officeart/2005/8/layout/orgChart1"/>
    <dgm:cxn modelId="{A6A1351D-090B-45FC-828C-E34AA4A2202D}" type="presOf" srcId="{2D52DBF6-8541-4FCD-BE31-96BA429293C2}" destId="{A2EAE9E3-F41F-477A-8F55-AC6A9CA1A935}" srcOrd="0" destOrd="0" presId="urn:microsoft.com/office/officeart/2005/8/layout/orgChart1"/>
    <dgm:cxn modelId="{434CEB53-97D8-4929-B672-A2C25019A61F}" type="presOf" srcId="{4B6C127C-BE5B-4098-9B76-47808120A812}" destId="{3D439AB8-81D0-4068-B5D9-0A603964B268}" srcOrd="0" destOrd="0" presId="urn:microsoft.com/office/officeart/2005/8/layout/orgChart1"/>
    <dgm:cxn modelId="{20555ED1-0B56-4872-819C-36B999461894}" type="presOf" srcId="{C891DF2B-E3DD-4435-95AA-D0AF067F6AA4}" destId="{8216D7B7-E4BC-40D4-8929-286E81DF74D9}" srcOrd="0" destOrd="0" presId="urn:microsoft.com/office/officeart/2005/8/layout/orgChart1"/>
    <dgm:cxn modelId="{24E63407-1DCD-403E-AE52-48CF2EC8913A}" type="presOf" srcId="{1E53FD58-371F-4670-8981-3A9FB9D0AEC8}" destId="{27AE7D0E-6B64-4E5A-83BB-3229FC0CD1F1}" srcOrd="1" destOrd="0" presId="urn:microsoft.com/office/officeart/2005/8/layout/orgChart1"/>
    <dgm:cxn modelId="{1EDBD5EA-8364-435C-B05A-D63D54E2E46D}" type="presOf" srcId="{6228FDD5-4077-421F-AF9A-7B630FBF7E15}" destId="{84E683E0-B6F9-4816-BF0F-433971FB58A7}" srcOrd="0" destOrd="0" presId="urn:microsoft.com/office/officeart/2005/8/layout/orgChart1"/>
    <dgm:cxn modelId="{2ACCC626-4212-4848-9B2A-AACAEE88A4FD}" type="presOf" srcId="{2C393443-9018-409E-8DE3-DCCE4AC96926}" destId="{D47EBEEC-74AC-4421-92EA-F2E3E45C31DB}" srcOrd="1" destOrd="0" presId="urn:microsoft.com/office/officeart/2005/8/layout/orgChart1"/>
    <dgm:cxn modelId="{BBD5DB2E-0ECC-4C21-862F-5FFEADB5D248}" type="presOf" srcId="{78B7C971-B53F-4B0D-922D-75CDBD630A34}" destId="{56B3E124-5157-4320-82F1-05BF3820F515}" srcOrd="1" destOrd="0" presId="urn:microsoft.com/office/officeart/2005/8/layout/orgChart1"/>
    <dgm:cxn modelId="{FD66711D-6B36-4D8C-9189-E8EE62C40C57}" srcId="{94F2711F-7534-4C28-80CC-0E6BA9192006}" destId="{A4E34385-7CA2-4A85-AE5A-8AAD8C826B75}" srcOrd="6" destOrd="0" parTransId="{624CF4B5-F4EC-4A92-8565-3B342F2088C9}" sibTransId="{45797156-446D-49A3-ACED-A9EC02A97BA3}"/>
    <dgm:cxn modelId="{AEE272CF-ADAD-47D7-96F9-70687B84E7D8}" type="presOf" srcId="{C635BAC1-7F51-431A-81C3-F7644F1F3FB2}" destId="{DE9E8C6E-ADF6-451A-BFAE-22EDC3AE5E2E}" srcOrd="0" destOrd="0" presId="urn:microsoft.com/office/officeart/2005/8/layout/orgChart1"/>
    <dgm:cxn modelId="{6FBF2E86-C9B3-49CE-B49B-12D4C50B8AA0}" srcId="{8E573893-18A3-4CF6-B1F7-BF6247F7CBE5}" destId="{2ED360F5-D6BA-4FAC-8B73-35E278D46C84}" srcOrd="3" destOrd="0" parTransId="{E3332E09-CA05-4B91-856B-2866386740A2}" sibTransId="{3A58149A-7479-4BCB-A40A-E5A5F6D9F0FF}"/>
    <dgm:cxn modelId="{581D750F-8F09-4066-9281-2F2D8C9A8493}" type="presOf" srcId="{1AF38F20-B93B-4443-AFAD-012331BA04FF}" destId="{4DF376B1-F448-40A8-93BC-06F257861B39}" srcOrd="1" destOrd="0" presId="urn:microsoft.com/office/officeart/2005/8/layout/orgChart1"/>
    <dgm:cxn modelId="{5EA5FD8E-5B26-4FFA-8AD5-20F9218A7246}" srcId="{D53D9CD0-E03E-45B6-BA01-E375B30B2D91}" destId="{FDB5FD32-704F-4498-A0BA-E0BCB1160ACC}" srcOrd="3" destOrd="0" parTransId="{BB98BD29-B424-4B39-AC53-C40EB0D65E98}" sibTransId="{477ADD97-06B8-428D-9DA3-1C9615146FCF}"/>
    <dgm:cxn modelId="{D315E7DF-EDA5-40B9-9808-9E053C0202A1}" type="presOf" srcId="{B0D52C9F-7795-4054-925A-07674BFFC903}" destId="{F5B4C47B-7801-4647-9871-65AF076113C9}" srcOrd="1" destOrd="0" presId="urn:microsoft.com/office/officeart/2005/8/layout/orgChart1"/>
    <dgm:cxn modelId="{3B22FE1E-E6BC-4B4E-A959-08281F25B3A7}" type="presOf" srcId="{D53D9CD0-E03E-45B6-BA01-E375B30B2D91}" destId="{B9812689-7757-4510-B602-55501DC26C5B}" srcOrd="1" destOrd="0" presId="urn:microsoft.com/office/officeart/2005/8/layout/orgChart1"/>
    <dgm:cxn modelId="{5056C059-F3E1-48F8-92B3-83DC0F4380A7}" srcId="{78B7C971-B53F-4B0D-922D-75CDBD630A34}" destId="{BD659D69-5AED-44B1-AC09-43D5532654F6}" srcOrd="1" destOrd="0" parTransId="{A0A2E477-24DF-4F3B-BDC5-6FC40680792D}" sibTransId="{78F01C30-89C4-4F5B-8E65-6DF17F59B3AE}"/>
    <dgm:cxn modelId="{47A17DF8-AF77-4686-A0C7-D82974E31A72}" type="presOf" srcId="{4DAEC04F-4185-4063-8C91-33E4F5E759FB}" destId="{8A510125-978F-4D33-8F2D-2F65055E032C}" srcOrd="1" destOrd="0" presId="urn:microsoft.com/office/officeart/2005/8/layout/orgChart1"/>
    <dgm:cxn modelId="{996D913B-56DA-43D4-B326-DF705E4C3389}" type="presOf" srcId="{D8DC5BA5-F5BF-4F42-B203-CB9456A45AAD}" destId="{6E3F1F1B-B2F2-4E61-A69A-4236B0ABE4AC}" srcOrd="1" destOrd="0" presId="urn:microsoft.com/office/officeart/2005/8/layout/orgChart1"/>
    <dgm:cxn modelId="{D5C35E31-046D-43C7-8AD6-F938B57EDE6A}" srcId="{96E8C4F5-3A72-46EA-AA32-B80E79CB2F9F}" destId="{0BF917DC-2CEC-4556-9139-12BE8F9FAE09}" srcOrd="1" destOrd="0" parTransId="{5D332E4E-600C-45F1-9E89-7425DA14700D}" sibTransId="{F21EC0D1-A6D4-4ED2-9F42-C242B86A59ED}"/>
    <dgm:cxn modelId="{EECA9829-6067-4B61-9E52-FA73889C2A81}" type="presOf" srcId="{0BF917DC-2CEC-4556-9139-12BE8F9FAE09}" destId="{40C12FD2-524B-46C0-8BAE-C0836D710D0B}" srcOrd="0" destOrd="0" presId="urn:microsoft.com/office/officeart/2005/8/layout/orgChart1"/>
    <dgm:cxn modelId="{5461649F-8DBC-4DA7-87D2-A072FC4CF5CF}" srcId="{94F2711F-7534-4C28-80CC-0E6BA9192006}" destId="{D8DC5BA5-F5BF-4F42-B203-CB9456A45AAD}" srcOrd="4" destOrd="0" parTransId="{9E29D225-2AB3-4D90-B565-242B5B964D66}" sibTransId="{D47411EE-FE12-4BBF-8149-D62260ABCD40}"/>
    <dgm:cxn modelId="{09AE7571-4BBE-4028-9CBB-3230027AD73E}" srcId="{D53D9CD0-E03E-45B6-BA01-E375B30B2D91}" destId="{2CEFAAC0-5761-42CF-8E69-216CECC96F9C}" srcOrd="2" destOrd="0" parTransId="{95A0920A-394F-43B2-948E-19D276E77EB3}" sibTransId="{195A68E9-6C67-4C56-8144-0977A9A6D980}"/>
    <dgm:cxn modelId="{594218E3-244D-498E-8ABF-348EFFC89DE5}" type="presOf" srcId="{2C393443-9018-409E-8DE3-DCCE4AC96926}" destId="{CE9275FF-6248-45AE-BB8C-04D25A38C681}" srcOrd="0" destOrd="0" presId="urn:microsoft.com/office/officeart/2005/8/layout/orgChart1"/>
    <dgm:cxn modelId="{E0A89232-8668-4CD5-A1C4-14141E2DD2CE}" type="presOf" srcId="{8E05819F-9F14-42CE-A51F-D42D2B53734D}" destId="{19D05ADB-D54D-4AF3-A32E-E93C10F745D6}" srcOrd="0" destOrd="0" presId="urn:microsoft.com/office/officeart/2005/8/layout/orgChart1"/>
    <dgm:cxn modelId="{2D5F4F80-6372-4339-A259-EA5E76956D08}" type="presOf" srcId="{C500E164-A2D8-4326-8CE8-FD2A0B609E14}" destId="{FBC8557F-09E4-465A-B385-061BCA021BDD}" srcOrd="0" destOrd="0" presId="urn:microsoft.com/office/officeart/2005/8/layout/orgChart1"/>
    <dgm:cxn modelId="{52F1A54B-3375-4E25-B232-C7AE7DD580DB}" type="presOf" srcId="{796E86C4-B779-45E3-8015-BC1181F4B020}" destId="{3D4B3B1B-F7C9-4195-9F8A-FEBA4B481806}" srcOrd="1" destOrd="0" presId="urn:microsoft.com/office/officeart/2005/8/layout/orgChart1"/>
    <dgm:cxn modelId="{6303B652-EE90-486A-90AF-1E64160CB00A}" type="presOf" srcId="{B4C60C4D-F6B4-4338-AC2D-540226F253F0}" destId="{45CA341A-7195-4CD0-A716-570D81E96360}" srcOrd="0" destOrd="0" presId="urn:microsoft.com/office/officeart/2005/8/layout/orgChart1"/>
    <dgm:cxn modelId="{8609819B-EEAB-4407-9229-AB27B0E9E974}" srcId="{94F2711F-7534-4C28-80CC-0E6BA9192006}" destId="{E9E3C09C-D29F-4C11-9501-C6CFF3522B36}" srcOrd="5" destOrd="0" parTransId="{12CB8E2B-B1E8-4310-AE81-B7D05BD0BAB7}" sibTransId="{881F0900-F796-447C-B014-31466A2FC651}"/>
    <dgm:cxn modelId="{095BD8B3-BA13-4B41-B029-0DCB6CEBF276}" srcId="{61577A03-5A18-4B65-B357-F73DC6BD6BDA}" destId="{1AF38F20-B93B-4443-AFAD-012331BA04FF}" srcOrd="1" destOrd="0" parTransId="{CD75E244-CBC5-4A47-8146-660D08903E3E}" sibTransId="{B40AACD4-3E35-4EFE-BFDA-3AAC8F6CA24C}"/>
    <dgm:cxn modelId="{D06F541D-2FF2-4588-B2FA-4B03FFEC8B1B}" type="presOf" srcId="{61577A03-5A18-4B65-B357-F73DC6BD6BDA}" destId="{FC7E5DFC-D5B6-4590-A0E7-CCA4D8A4504C}" srcOrd="1" destOrd="0" presId="urn:microsoft.com/office/officeart/2005/8/layout/orgChart1"/>
    <dgm:cxn modelId="{CED613BF-76A5-4CD4-BFA7-8819FDCD0848}" type="presOf" srcId="{09700B69-6335-4298-9229-9F4E6F729B5D}" destId="{46B78B99-1246-4BC0-BECC-64539BDAB100}" srcOrd="0" destOrd="0" presId="urn:microsoft.com/office/officeart/2005/8/layout/orgChart1"/>
    <dgm:cxn modelId="{4BCF23DD-0DC9-4AEE-A68B-F6292FDECDE2}" srcId="{D53D9CD0-E03E-45B6-BA01-E375B30B2D91}" destId="{9EB42C7B-23C4-4F86-BAC7-6F9464737D55}" srcOrd="0" destOrd="0" parTransId="{67B2A506-932D-440B-82F9-3E95B52DB911}" sibTransId="{E0E6A287-5AAC-482F-B3FC-BC4F281EA118}"/>
    <dgm:cxn modelId="{0E314C67-B304-44D3-AE7E-57FF16DFE2E9}" type="presOf" srcId="{3A3E920C-4BB5-466C-9A79-A1CBAF376437}" destId="{D54C19AF-62A2-43AC-AB65-4305D3C8A8A7}" srcOrd="0" destOrd="0" presId="urn:microsoft.com/office/officeart/2005/8/layout/orgChart1"/>
    <dgm:cxn modelId="{0F408317-F0A5-4AF6-9BA2-BA42537CC26F}" type="presOf" srcId="{9831ED5C-8AF0-45B0-B75C-75EA6C3EEAE1}" destId="{B6B06EF5-A717-4D0A-B05D-0F502C7A6FBC}" srcOrd="0" destOrd="0" presId="urn:microsoft.com/office/officeart/2005/8/layout/orgChart1"/>
    <dgm:cxn modelId="{6A42976C-6C18-4CDD-B143-58621C9EE60B}" type="presOf" srcId="{6ADB6D49-241D-419B-8C0E-A30E65828ED7}" destId="{7095A98C-50F3-4E93-8764-08E159D0C636}" srcOrd="0" destOrd="0" presId="urn:microsoft.com/office/officeart/2005/8/layout/orgChart1"/>
    <dgm:cxn modelId="{FBEF0E5F-20B8-4DD6-9B38-1C3971B942A9}" type="presOf" srcId="{94F2711F-7534-4C28-80CC-0E6BA9192006}" destId="{49835E11-4522-4F58-A6AD-A946D86ED2A7}" srcOrd="0" destOrd="0" presId="urn:microsoft.com/office/officeart/2005/8/layout/orgChart1"/>
    <dgm:cxn modelId="{C079B2D4-8B71-4579-8788-68124ED1FC8E}" type="presOf" srcId="{1105BD15-C6C3-444F-9939-76809656ECBB}" destId="{B13D6EE2-0A9D-442D-BEDD-8DB0CFAEE72F}" srcOrd="0" destOrd="0" presId="urn:microsoft.com/office/officeart/2005/8/layout/orgChart1"/>
    <dgm:cxn modelId="{1E1179D6-1D49-42D6-B2DB-EA0BEA6DF2D4}" srcId="{94F2711F-7534-4C28-80CC-0E6BA9192006}" destId="{06499A3E-F06E-4F66-A636-DA93E53C311E}" srcOrd="7" destOrd="0" parTransId="{E5E7A833-8CC6-4833-9E1C-7E061F47BD35}" sibTransId="{75846D0C-0D38-42E4-BC59-4E9C489AC716}"/>
    <dgm:cxn modelId="{078F0D6F-0B4C-4968-860B-CEE2F9D8FFBE}" type="presOf" srcId="{9E29D225-2AB3-4D90-B565-242B5B964D66}" destId="{8DB76564-973B-49A0-889D-A15DA1A41837}" srcOrd="0" destOrd="0" presId="urn:microsoft.com/office/officeart/2005/8/layout/orgChart1"/>
    <dgm:cxn modelId="{EE13E60B-6E97-44E7-A09B-CD5BCCA9FB97}" type="presOf" srcId="{E9E3C09C-D29F-4C11-9501-C6CFF3522B36}" destId="{365D08EA-F1E6-4674-919B-66A6718DCB9F}" srcOrd="0" destOrd="0" presId="urn:microsoft.com/office/officeart/2005/8/layout/orgChart1"/>
    <dgm:cxn modelId="{5FBDE0B4-7B0A-45B0-A4D7-B21A1E977623}" srcId="{C500E164-A2D8-4326-8CE8-FD2A0B609E14}" destId="{1E53FD58-371F-4670-8981-3A9FB9D0AEC8}" srcOrd="0" destOrd="0" parTransId="{416391AF-D043-4C8A-8C61-A2AFEA07073D}" sibTransId="{51C13AE8-2E9D-487F-A727-6BFC405778F2}"/>
    <dgm:cxn modelId="{40A1E988-1C8D-40AE-96FD-B8F007FDA1CB}" type="presOf" srcId="{980BBAD4-F3C8-4AEC-8957-6EAD20825ADD}" destId="{8C6458F7-44D8-453C-B346-E81DC24239F3}" srcOrd="0" destOrd="0" presId="urn:microsoft.com/office/officeart/2005/8/layout/orgChart1"/>
    <dgm:cxn modelId="{FFAE7486-0F75-464B-8162-35657905CE7A}" type="presOf" srcId="{C891DF2B-E3DD-4435-95AA-D0AF067F6AA4}" destId="{0CD74B2C-80EA-4801-9EAB-9A723231BD0B}" srcOrd="1" destOrd="0" presId="urn:microsoft.com/office/officeart/2005/8/layout/orgChart1"/>
    <dgm:cxn modelId="{74F71C2D-1A12-44F6-8401-8555AFA9AE60}" srcId="{C891DF2B-E3DD-4435-95AA-D0AF067F6AA4}" destId="{96E8C4F5-3A72-46EA-AA32-B80E79CB2F9F}" srcOrd="1" destOrd="0" parTransId="{09700B69-6335-4298-9229-9F4E6F729B5D}" sibTransId="{48378B4D-6B22-4EFE-ABC4-1B8FAA281464}"/>
    <dgm:cxn modelId="{958FA3A6-34D3-474E-A999-94415C4F3321}" type="presOf" srcId="{FDB5FD32-704F-4498-A0BA-E0BCB1160ACC}" destId="{956B8EEE-6A25-4F0A-9B22-AA6E7506A243}" srcOrd="1" destOrd="0" presId="urn:microsoft.com/office/officeart/2005/8/layout/orgChart1"/>
    <dgm:cxn modelId="{CF382857-0F2C-4E80-B4B7-C3B485BF0D42}" type="presOf" srcId="{D3182557-11BE-4CEA-9E7D-2DF381C55FDF}" destId="{EE66205F-106A-489F-AA3B-B3ECC603DC6C}" srcOrd="0" destOrd="0" presId="urn:microsoft.com/office/officeart/2005/8/layout/orgChart1"/>
    <dgm:cxn modelId="{5F01D0F4-6F5E-4F42-9FE2-B3E0615EBA8F}" type="presOf" srcId="{21B9A98D-1170-4BA3-AF92-FF0B6119546C}" destId="{659F81BC-34DF-4DE7-89DF-57518948F4DD}" srcOrd="0" destOrd="0" presId="urn:microsoft.com/office/officeart/2005/8/layout/orgChart1"/>
    <dgm:cxn modelId="{B91570F5-5348-46CC-8617-1830AF319CDA}" type="presOf" srcId="{6ADB6D49-241D-419B-8C0E-A30E65828ED7}" destId="{0A2593D0-6A32-461F-B6A3-0FA8FAED0DBD}" srcOrd="1" destOrd="0" presId="urn:microsoft.com/office/officeart/2005/8/layout/orgChart1"/>
    <dgm:cxn modelId="{DF40925A-B5DD-45C1-B42C-784AA398F2BB}" type="presOf" srcId="{38EA08A9-8F24-490B-BDF8-29F7E2F9010C}" destId="{5ACA7D24-F3E0-4F10-9897-46DFAA3B0542}" srcOrd="1" destOrd="0" presId="urn:microsoft.com/office/officeart/2005/8/layout/orgChart1"/>
    <dgm:cxn modelId="{1FE51C38-238F-4098-9106-5ABA0351C488}" type="presOf" srcId="{1B8E4673-4011-40FA-A3B5-14FAF44613E8}" destId="{A4F0A761-34E9-4DFF-BCE1-5D186AF532BD}" srcOrd="0" destOrd="0" presId="urn:microsoft.com/office/officeart/2005/8/layout/orgChart1"/>
    <dgm:cxn modelId="{0032F021-30B7-4191-A5C4-DAF1686BC1B1}" srcId="{C500E164-A2D8-4326-8CE8-FD2A0B609E14}" destId="{F23CF936-6988-42AE-BF88-59DA9DC7AFC9}" srcOrd="1" destOrd="0" parTransId="{04272B89-CE79-4CCE-9BC7-D6AC8BA4DD6F}" sibTransId="{2981EBEF-9049-429A-AA10-73FF0F302CD6}"/>
    <dgm:cxn modelId="{12CEC70F-CA92-44E6-B3F3-E360DC260A93}" type="presOf" srcId="{2BEE74F2-5A6D-461A-9586-E7C082BD53F4}" destId="{89A3FABD-3303-43F7-BCD3-26C319D1D2DC}" srcOrd="1" destOrd="0" presId="urn:microsoft.com/office/officeart/2005/8/layout/orgChart1"/>
    <dgm:cxn modelId="{526B5FEF-43DC-4743-B396-9C669A35500B}" type="presOf" srcId="{CB9A397F-DF57-47F6-85CA-12B7BEDB6AAF}" destId="{16A19B52-D8BA-45F9-A0DB-54CAE82ACBDA}" srcOrd="1" destOrd="0" presId="urn:microsoft.com/office/officeart/2005/8/layout/orgChart1"/>
    <dgm:cxn modelId="{3105E578-0634-4C18-BC18-B675019C8BA3}" srcId="{8E573893-18A3-4CF6-B1F7-BF6247F7CBE5}" destId="{6ADB6D49-241D-419B-8C0E-A30E65828ED7}" srcOrd="2" destOrd="0" parTransId="{8D898A69-F181-4A48-BFC4-757423082635}" sibTransId="{F39374B6-1684-4686-9347-E02E0C31B3FA}"/>
    <dgm:cxn modelId="{3503A665-FED8-4B5F-9ED0-6CD339E3A51C}" type="presOf" srcId="{96E8C4F5-3A72-46EA-AA32-B80E79CB2F9F}" destId="{AA6CFA12-7796-4181-B62E-7D7DE0880954}" srcOrd="1" destOrd="0" presId="urn:microsoft.com/office/officeart/2005/8/layout/orgChart1"/>
    <dgm:cxn modelId="{B0E16E3C-CFF3-4617-BDEB-43E3F7A5C47D}" type="presOf" srcId="{D0BA93CE-6689-41B2-A177-8363C44113C9}" destId="{B43A991C-073C-43CE-85E9-306EB2641CDA}" srcOrd="0" destOrd="0" presId="urn:microsoft.com/office/officeart/2005/8/layout/orgChart1"/>
    <dgm:cxn modelId="{F597F221-53F4-4ED9-AA34-B6B6A5C7CE71}" type="presOf" srcId="{5D332E4E-600C-45F1-9E89-7425DA14700D}" destId="{7129AB1A-02AC-424B-BA7E-D097F44437A2}" srcOrd="0" destOrd="0" presId="urn:microsoft.com/office/officeart/2005/8/layout/orgChart1"/>
    <dgm:cxn modelId="{3227664C-DF5C-4F1A-8D5C-5D67100DE28D}" type="presOf" srcId="{C8DA914F-3D5D-4EC9-B5E8-45FEBA451006}" destId="{07D886F8-2F74-4DCC-A96B-FB5799575189}" srcOrd="0" destOrd="0" presId="urn:microsoft.com/office/officeart/2005/8/layout/orgChart1"/>
    <dgm:cxn modelId="{FDBD10A2-06F6-4561-B0FB-DA0106CA30E1}" srcId="{8E573893-18A3-4CF6-B1F7-BF6247F7CBE5}" destId="{2BEE74F2-5A6D-461A-9586-E7C082BD53F4}" srcOrd="4" destOrd="0" parTransId="{DDB5F2E6-D24C-4C09-8226-46E4B1108138}" sibTransId="{32279E75-3063-4B3C-9398-909E371B681C}"/>
    <dgm:cxn modelId="{2673CCE8-1B43-478E-9D37-349516DCED54}" type="presOf" srcId="{832DA738-092C-48A7-A637-E032B0A2AD08}" destId="{0D93909A-9982-407D-B789-F3881BA6A996}" srcOrd="0" destOrd="0" presId="urn:microsoft.com/office/officeart/2005/8/layout/orgChart1"/>
    <dgm:cxn modelId="{4201BC3C-4D35-4E4C-B50F-2801C63A37CE}" type="presOf" srcId="{416391AF-D043-4C8A-8C61-A2AFEA07073D}" destId="{EB548165-CD94-486A-AC55-84165E093749}" srcOrd="0" destOrd="0" presId="urn:microsoft.com/office/officeart/2005/8/layout/orgChart1"/>
    <dgm:cxn modelId="{017642E9-354C-4B39-A9E5-2C50A258214E}" type="presOf" srcId="{5C98DFCE-EEEB-4DFF-837E-B3F71C60A803}" destId="{B7D228CD-88B1-4EDD-91C0-5598D177492E}" srcOrd="0" destOrd="0" presId="urn:microsoft.com/office/officeart/2005/8/layout/orgChart1"/>
    <dgm:cxn modelId="{0C55C1E4-F98A-4A92-9FB9-7D0BE427C6F4}" srcId="{BD659D69-5AED-44B1-AC09-43D5532654F6}" destId="{61577A03-5A18-4B65-B357-F73DC6BD6BDA}" srcOrd="3" destOrd="0" parTransId="{21B9A98D-1170-4BA3-AF92-FF0B6119546C}" sibTransId="{6C58E85E-BF42-4C77-9CB4-ADDF3A93D5C4}"/>
    <dgm:cxn modelId="{DCB0F784-C766-4C40-913E-343C7E421DDC}" type="presOf" srcId="{96E8C4F5-3A72-46EA-AA32-B80E79CB2F9F}" destId="{C0F164EF-459E-4E09-A54A-A0B1A7C0FEF8}" srcOrd="0" destOrd="0" presId="urn:microsoft.com/office/officeart/2005/8/layout/orgChart1"/>
    <dgm:cxn modelId="{670771C0-26AD-4AF3-AB9B-15A377A3CCF4}" type="presOf" srcId="{12CB8E2B-B1E8-4310-AE81-B7D05BD0BAB7}" destId="{C93349B9-FEF6-401E-98CF-B1CB4EFF8278}" srcOrd="0" destOrd="0" presId="urn:microsoft.com/office/officeart/2005/8/layout/orgChart1"/>
    <dgm:cxn modelId="{2C132C54-45FF-4A5A-8923-44B5122D1105}" srcId="{D53D9CD0-E03E-45B6-BA01-E375B30B2D91}" destId="{B97670D6-40D7-4EE2-866E-7F48494486A9}" srcOrd="1" destOrd="0" parTransId="{79CE53C5-BFC6-4081-8CAE-C1CACA89AD74}" sibTransId="{1E685748-5246-4EA8-B59F-F77EB65E1462}"/>
    <dgm:cxn modelId="{E56C286E-31EF-47F3-BB5C-0A31E656B0A0}" type="presOf" srcId="{CC80DFB2-79D7-4472-B9B5-D0BBF3F14DAE}" destId="{1DF4C019-BB89-4CC0-B47E-4F288A6A92F1}" srcOrd="1" destOrd="0" presId="urn:microsoft.com/office/officeart/2005/8/layout/orgChart1"/>
    <dgm:cxn modelId="{DE08325F-14C9-4831-99F9-24E3E135FE38}" srcId="{94F2711F-7534-4C28-80CC-0E6BA9192006}" destId="{D0BA93CE-6689-41B2-A177-8363C44113C9}" srcOrd="3" destOrd="0" parTransId="{6228FDD5-4077-421F-AF9A-7B630FBF7E15}" sibTransId="{E8796082-628F-4329-B3D5-62717BE59DA9}"/>
    <dgm:cxn modelId="{E976EA96-E48C-4100-9DF2-CD5CF9BE670A}" type="presOf" srcId="{C500E164-A2D8-4326-8CE8-FD2A0B609E14}" destId="{32292265-A17C-4216-991F-B018CDD4C780}" srcOrd="1" destOrd="0" presId="urn:microsoft.com/office/officeart/2005/8/layout/orgChart1"/>
    <dgm:cxn modelId="{25286F3A-4B34-420A-B954-DF87FC75EE7D}" type="presOf" srcId="{04272B89-CE79-4CCE-9BC7-D6AC8BA4DD6F}" destId="{D9D870DE-273B-473C-9719-187B7447DEDF}" srcOrd="0" destOrd="0" presId="urn:microsoft.com/office/officeart/2005/8/layout/orgChart1"/>
    <dgm:cxn modelId="{595DFF0E-3CB1-420C-9508-1F397F146D5A}" srcId="{832DA738-092C-48A7-A637-E032B0A2AD08}" destId="{78B7C971-B53F-4B0D-922D-75CDBD630A34}" srcOrd="0" destOrd="0" parTransId="{0C178499-0081-4FDF-89DE-9769867CDAA0}" sibTransId="{41FBA672-C1CC-4E53-9FFF-3FA76AA3FC66}"/>
    <dgm:cxn modelId="{6161B0E9-CDC8-4935-A206-38714D695EF7}" srcId="{94F2711F-7534-4C28-80CC-0E6BA9192006}" destId="{858E5823-BD8B-4815-9674-81E0858D7537}" srcOrd="9" destOrd="0" parTransId="{A5B4F52C-FE01-40ED-9169-599BC8E80279}" sibTransId="{16112FFE-3C41-49A1-BB46-17DA57617210}"/>
    <dgm:cxn modelId="{DB346BEB-B61D-405E-BFB7-7FC4CDF422DE}" type="presOf" srcId="{9EB42C7B-23C4-4F86-BAC7-6F9464737D55}" destId="{B877AEF2-05CE-4048-9286-6D921E95EAB3}" srcOrd="0" destOrd="0" presId="urn:microsoft.com/office/officeart/2005/8/layout/orgChart1"/>
    <dgm:cxn modelId="{51992453-2F21-4906-8AF0-53B130F40444}" type="presOf" srcId="{624CF4B5-F4EC-4A92-8565-3B342F2088C9}" destId="{54E9A93C-D0CE-4BB2-AEBD-A9E7FF9081F0}" srcOrd="0" destOrd="0" presId="urn:microsoft.com/office/officeart/2005/8/layout/orgChart1"/>
    <dgm:cxn modelId="{CFA29690-98A6-4BFA-8654-871BAF128A4B}" type="presOf" srcId="{D79DD012-E5B1-432C-8BB3-EFAFD83C79A8}" destId="{DAF3B906-5D4F-4E7F-9FE6-FC9B4AFB5293}" srcOrd="0" destOrd="0" presId="urn:microsoft.com/office/officeart/2005/8/layout/orgChart1"/>
    <dgm:cxn modelId="{53C17B74-A582-4836-ABDC-11246601DA6C}" type="presOf" srcId="{79CE53C5-BFC6-4081-8CAE-C1CACA89AD74}" destId="{1C62D4C0-3E58-47C6-9C45-BC898459CCBC}" srcOrd="0" destOrd="0" presId="urn:microsoft.com/office/officeart/2005/8/layout/orgChart1"/>
    <dgm:cxn modelId="{F9989827-AAAF-4018-ACF4-5D697201D3A2}" srcId="{94F2711F-7534-4C28-80CC-0E6BA9192006}" destId="{846ACDD7-C708-4A32-85AA-CEEFCABF5DEC}" srcOrd="1" destOrd="0" parTransId="{560C5921-0787-474B-937E-1D18B99747BD}" sibTransId="{B05F0B92-C432-438E-BC9D-18B84AEA4A9B}"/>
    <dgm:cxn modelId="{43AB8F73-B4B2-4D77-A696-00FB7058D639}" type="presOf" srcId="{38EA08A9-8F24-490B-BDF8-29F7E2F9010C}" destId="{F395F60A-39EA-4DE2-B756-F1CE3119B939}" srcOrd="0" destOrd="0" presId="urn:microsoft.com/office/officeart/2005/8/layout/orgChart1"/>
    <dgm:cxn modelId="{C9D4BDFF-B264-4B5A-919E-32B579483934}" srcId="{D53D9CD0-E03E-45B6-BA01-E375B30B2D91}" destId="{4DAEC04F-4185-4063-8C91-33E4F5E759FB}" srcOrd="4" destOrd="0" parTransId="{D3182557-11BE-4CEA-9E7D-2DF381C55FDF}" sibTransId="{35BF7E31-3C20-45A4-BE94-1BBA4997A24B}"/>
    <dgm:cxn modelId="{070D1F9B-E641-4062-A6A1-7DF81A34E652}" type="presOf" srcId="{F998008A-4733-462C-AEBF-DCF6FC325B45}" destId="{81201364-4042-4420-A558-9793FACEF014}" srcOrd="0" destOrd="0" presId="urn:microsoft.com/office/officeart/2005/8/layout/orgChart1"/>
    <dgm:cxn modelId="{C6B489AC-4EDB-41BE-9307-00CEF4EC86C0}" type="presOf" srcId="{CB9A397F-DF57-47F6-85CA-12B7BEDB6AAF}" destId="{5E419862-FFA8-4AA1-8C8E-36E1C6476454}" srcOrd="0" destOrd="0" presId="urn:microsoft.com/office/officeart/2005/8/layout/orgChart1"/>
    <dgm:cxn modelId="{9FDB692E-0386-4660-B2D1-5DD71E860818}" type="presOf" srcId="{BD393F10-5E1C-43B6-BE92-9C712136A1DF}" destId="{F99DD0D5-1140-4362-A354-55A0050126A9}" srcOrd="0" destOrd="0" presId="urn:microsoft.com/office/officeart/2005/8/layout/orgChart1"/>
    <dgm:cxn modelId="{87880CC9-F067-4CCB-8409-455EB7CF598D}" type="presOf" srcId="{858E5823-BD8B-4815-9674-81E0858D7537}" destId="{2140E3FB-3A0D-46FD-A8CE-E9B7087FDAB1}" srcOrd="0" destOrd="0" presId="urn:microsoft.com/office/officeart/2005/8/layout/orgChart1"/>
    <dgm:cxn modelId="{CFEB1722-F49F-4444-B78F-59CEAFB108AA}" type="presOf" srcId="{D53D9CD0-E03E-45B6-BA01-E375B30B2D91}" destId="{42FB68D6-1581-4F3C-8492-298BB68F538E}" srcOrd="0" destOrd="0" presId="urn:microsoft.com/office/officeart/2005/8/layout/orgChart1"/>
    <dgm:cxn modelId="{A79E14F6-8C48-41EA-9BBF-0ECDA7DFEE45}" type="presOf" srcId="{CC80DFB2-79D7-4472-B9B5-D0BBF3F14DAE}" destId="{074D724B-4333-46F4-92E2-3C17B5E7B294}" srcOrd="0" destOrd="0" presId="urn:microsoft.com/office/officeart/2005/8/layout/orgChart1"/>
    <dgm:cxn modelId="{47D50C20-80F5-4A5B-8B5E-65D18AB9EB8C}" type="presOf" srcId="{0BF917DC-2CEC-4556-9139-12BE8F9FAE09}" destId="{8604C3C3-6E20-4838-9E4C-E7499281BCCA}" srcOrd="1" destOrd="0" presId="urn:microsoft.com/office/officeart/2005/8/layout/orgChart1"/>
    <dgm:cxn modelId="{224C48B0-ED22-4756-A6DC-E2B151A0358E}" type="presOf" srcId="{A5B4F52C-FE01-40ED-9169-599BC8E80279}" destId="{A7AB3F6A-75B0-4794-A85B-4981E496CEEF}" srcOrd="0" destOrd="0" presId="urn:microsoft.com/office/officeart/2005/8/layout/orgChart1"/>
    <dgm:cxn modelId="{86BDD79D-0715-44A9-9CA1-0E193673A74B}" type="presOf" srcId="{ECD894E4-27B4-4BF6-AF53-03686E45D45D}" destId="{98A7D602-4F4A-4A56-8521-1F0F25D6FDD4}" srcOrd="0" destOrd="0" presId="urn:microsoft.com/office/officeart/2005/8/layout/orgChart1"/>
    <dgm:cxn modelId="{1550926C-0FF4-40CF-9658-788CEECA8AB8}" type="presOf" srcId="{560C5921-0787-474B-937E-1D18B99747BD}" destId="{187A874D-DAC7-4F02-B8A3-66C07B90A682}" srcOrd="0" destOrd="0" presId="urn:microsoft.com/office/officeart/2005/8/layout/orgChart1"/>
    <dgm:cxn modelId="{8CB7394A-ADF7-48BF-BD0C-F483EFCDD893}" type="presOf" srcId="{35731F05-B707-42FF-B4D7-0280888A9E23}" destId="{5214D594-7E38-46F4-8980-9605838B970F}" srcOrd="1" destOrd="0" presId="urn:microsoft.com/office/officeart/2005/8/layout/orgChart1"/>
    <dgm:cxn modelId="{CE34CF60-C68E-4FB6-BAC4-E2BB65353CA9}" type="presOf" srcId="{B0D52C9F-7795-4054-925A-07674BFFC903}" destId="{17872530-507D-4B41-94EB-85B7C7CE84C5}" srcOrd="0" destOrd="0" presId="urn:microsoft.com/office/officeart/2005/8/layout/orgChart1"/>
    <dgm:cxn modelId="{463E92C6-5B10-47E5-86CC-B4D9D3BC62E8}" srcId="{ECD894E4-27B4-4BF6-AF53-03686E45D45D}" destId="{B0D52C9F-7795-4054-925A-07674BFFC903}" srcOrd="0" destOrd="0" parTransId="{65CE6519-4D2D-4CAB-8A01-80EA69051CAF}" sibTransId="{CF24CA98-C34A-46C6-9192-B3F04C0344CB}"/>
    <dgm:cxn modelId="{C43FDE38-11C0-405E-9543-071395F569BB}" type="presOf" srcId="{E5E7A833-8CC6-4833-9E1C-7E061F47BD35}" destId="{CCF8C970-C45B-4D68-B9F1-E4007605956D}" srcOrd="0" destOrd="0" presId="urn:microsoft.com/office/officeart/2005/8/layout/orgChart1"/>
    <dgm:cxn modelId="{FF3A2B7E-527E-474E-AE6B-CF68A58C71D2}" type="presOf" srcId="{8E573893-18A3-4CF6-B1F7-BF6247F7CBE5}" destId="{760F0679-C8D6-4A3E-A954-604ED9B633E3}" srcOrd="0" destOrd="0" presId="urn:microsoft.com/office/officeart/2005/8/layout/orgChart1"/>
    <dgm:cxn modelId="{7DE60DB4-0665-4DFC-8847-AA56EF1FB67B}" srcId="{C891DF2B-E3DD-4435-95AA-D0AF067F6AA4}" destId="{2C393443-9018-409E-8DE3-DCCE4AC96926}" srcOrd="3" destOrd="0" parTransId="{146D0D4D-3F26-401A-B467-F6F1F2AE810F}" sibTransId="{F8058BD7-3282-4DCF-B030-F118974BF251}"/>
    <dgm:cxn modelId="{FF0491A5-2308-4982-BBB1-C7E3B074CA30}" type="presOf" srcId="{580A3CE5-722F-43BE-893E-FFAB34918FC8}" destId="{4391978C-8596-4A2B-A795-D57369E43382}" srcOrd="0" destOrd="0" presId="urn:microsoft.com/office/officeart/2005/8/layout/orgChart1"/>
    <dgm:cxn modelId="{2F476995-6CE9-4A5E-A5DE-B52D8DFD3518}" type="presOf" srcId="{337E82F8-0FBF-4B1A-B25C-324BB84FDD31}" destId="{6F52158A-A660-40B4-936F-38992F088F6A}" srcOrd="0" destOrd="0" presId="urn:microsoft.com/office/officeart/2005/8/layout/orgChart1"/>
    <dgm:cxn modelId="{403C9074-472E-4BA7-B015-95D9CF0E0BFB}" type="presOf" srcId="{6B583C88-4B99-4252-8D91-223C94430896}" destId="{07BEC9A5-0B50-4117-8811-2B9D039E058D}" srcOrd="1" destOrd="0" presId="urn:microsoft.com/office/officeart/2005/8/layout/orgChart1"/>
    <dgm:cxn modelId="{FF47D952-0152-4E94-B49A-5846F261D959}" type="presOf" srcId="{1E53FD58-371F-4670-8981-3A9FB9D0AEC8}" destId="{4CA6B93F-BCF1-4DB2-8F98-13E53E5F3197}" srcOrd="0" destOrd="0" presId="urn:microsoft.com/office/officeart/2005/8/layout/orgChart1"/>
    <dgm:cxn modelId="{883A8CD2-5EA7-4450-9D14-060FA747E110}" type="presOf" srcId="{DDB5F2E6-D24C-4C09-8226-46E4B1108138}" destId="{1F6B31EA-3B5A-40F5-B3AB-76D709AD04AA}" srcOrd="0" destOrd="0" presId="urn:microsoft.com/office/officeart/2005/8/layout/orgChart1"/>
    <dgm:cxn modelId="{851976FF-5239-44E6-AF43-9D29FFB9266A}" srcId="{BD659D69-5AED-44B1-AC09-43D5532654F6}" destId="{D79DD012-E5B1-432C-8BB3-EFAFD83C79A8}" srcOrd="4" destOrd="0" parTransId="{FD1C8E50-7FAA-4788-8008-FA16AB899585}" sibTransId="{09DE8482-D869-4FE2-BCD3-AB3B07CD7B14}"/>
    <dgm:cxn modelId="{EFB1FAB2-2877-4377-94F4-6B0BCDCFBCB7}" type="presParOf" srcId="{0D93909A-9982-407D-B789-F3881BA6A996}" destId="{8A27B3C4-F3D5-4AD3-9CC4-081DD0BFC2DA}" srcOrd="0" destOrd="0" presId="urn:microsoft.com/office/officeart/2005/8/layout/orgChart1"/>
    <dgm:cxn modelId="{5B5E84AB-103D-498C-9CDA-BBE356180E46}" type="presParOf" srcId="{8A27B3C4-F3D5-4AD3-9CC4-081DD0BFC2DA}" destId="{B7CD61CA-8A80-4B1F-8F06-F1AF56937A53}" srcOrd="0" destOrd="0" presId="urn:microsoft.com/office/officeart/2005/8/layout/orgChart1"/>
    <dgm:cxn modelId="{4A1E88E7-562F-4CC8-B439-3E0692A31E88}" type="presParOf" srcId="{B7CD61CA-8A80-4B1F-8F06-F1AF56937A53}" destId="{A2957790-95FA-4C4F-988E-080B777529AE}" srcOrd="0" destOrd="0" presId="urn:microsoft.com/office/officeart/2005/8/layout/orgChart1"/>
    <dgm:cxn modelId="{878506A7-2893-4C23-8080-A46F3240F8F5}" type="presParOf" srcId="{B7CD61CA-8A80-4B1F-8F06-F1AF56937A53}" destId="{56B3E124-5157-4320-82F1-05BF3820F515}" srcOrd="1" destOrd="0" presId="urn:microsoft.com/office/officeart/2005/8/layout/orgChart1"/>
    <dgm:cxn modelId="{F176CAFB-5694-4AAB-8E71-899056DE2D3B}" type="presParOf" srcId="{8A27B3C4-F3D5-4AD3-9CC4-081DD0BFC2DA}" destId="{4302B087-7CD0-4850-AA57-B6BCFA239837}" srcOrd="1" destOrd="0" presId="urn:microsoft.com/office/officeart/2005/8/layout/orgChart1"/>
    <dgm:cxn modelId="{5F60A71B-46F1-4EF8-9232-149B04B7C0AF}" type="presParOf" srcId="{4302B087-7CD0-4850-AA57-B6BCFA239837}" destId="{3D439AB8-81D0-4068-B5D9-0A603964B268}" srcOrd="0" destOrd="0" presId="urn:microsoft.com/office/officeart/2005/8/layout/orgChart1"/>
    <dgm:cxn modelId="{152DBC5B-DF69-4032-A693-A6BF57F36DFD}" type="presParOf" srcId="{4302B087-7CD0-4850-AA57-B6BCFA239837}" destId="{D3601E39-0E1A-48DD-AD8A-CB8E16AC017A}" srcOrd="1" destOrd="0" presId="urn:microsoft.com/office/officeart/2005/8/layout/orgChart1"/>
    <dgm:cxn modelId="{E4807A7F-3638-4907-A90A-ACA6282BC32E}" type="presParOf" srcId="{D3601E39-0E1A-48DD-AD8A-CB8E16AC017A}" destId="{FEAA5214-1C1F-448E-A262-3C6007B66DC3}" srcOrd="0" destOrd="0" presId="urn:microsoft.com/office/officeart/2005/8/layout/orgChart1"/>
    <dgm:cxn modelId="{B99F690D-24F5-4266-968F-300270E3CE9D}" type="presParOf" srcId="{FEAA5214-1C1F-448E-A262-3C6007B66DC3}" destId="{8216D7B7-E4BC-40D4-8929-286E81DF74D9}" srcOrd="0" destOrd="0" presId="urn:microsoft.com/office/officeart/2005/8/layout/orgChart1"/>
    <dgm:cxn modelId="{0B11A4C9-831C-4C50-9D98-09D4DCE895BC}" type="presParOf" srcId="{FEAA5214-1C1F-448E-A262-3C6007B66DC3}" destId="{0CD74B2C-80EA-4801-9EAB-9A723231BD0B}" srcOrd="1" destOrd="0" presId="urn:microsoft.com/office/officeart/2005/8/layout/orgChart1"/>
    <dgm:cxn modelId="{4EFDF1B1-DE1D-49A6-A887-0869A545EB3A}" type="presParOf" srcId="{D3601E39-0E1A-48DD-AD8A-CB8E16AC017A}" destId="{87BE6812-04FA-4230-B25E-57BC716BBC6D}" srcOrd="1" destOrd="0" presId="urn:microsoft.com/office/officeart/2005/8/layout/orgChart1"/>
    <dgm:cxn modelId="{086B0C14-3913-4079-BC21-1A160C57CA44}" type="presParOf" srcId="{87BE6812-04FA-4230-B25E-57BC716BBC6D}" destId="{31D1853E-2FA4-44EF-A9FA-FE10E8D03847}" srcOrd="0" destOrd="0" presId="urn:microsoft.com/office/officeart/2005/8/layout/orgChart1"/>
    <dgm:cxn modelId="{86A6C959-9D33-4E9D-B64A-78C7FADE4A3E}" type="presParOf" srcId="{87BE6812-04FA-4230-B25E-57BC716BBC6D}" destId="{5897EDD1-55B9-4487-8818-6E6F776D597D}" srcOrd="1" destOrd="0" presId="urn:microsoft.com/office/officeart/2005/8/layout/orgChart1"/>
    <dgm:cxn modelId="{33D9CCB9-AA6E-4266-BFC1-B467D99699C2}" type="presParOf" srcId="{5897EDD1-55B9-4487-8818-6E6F776D597D}" destId="{B3D2C11F-8A37-46EF-9459-C52742003F01}" srcOrd="0" destOrd="0" presId="urn:microsoft.com/office/officeart/2005/8/layout/orgChart1"/>
    <dgm:cxn modelId="{7D7D0554-71FC-48AF-B2C9-7CEFFFF4C64B}" type="presParOf" srcId="{B3D2C11F-8A37-46EF-9459-C52742003F01}" destId="{42FB68D6-1581-4F3C-8492-298BB68F538E}" srcOrd="0" destOrd="0" presId="urn:microsoft.com/office/officeart/2005/8/layout/orgChart1"/>
    <dgm:cxn modelId="{036CD071-A9BF-4C30-BF43-26C32AE0E64E}" type="presParOf" srcId="{B3D2C11F-8A37-46EF-9459-C52742003F01}" destId="{B9812689-7757-4510-B602-55501DC26C5B}" srcOrd="1" destOrd="0" presId="urn:microsoft.com/office/officeart/2005/8/layout/orgChart1"/>
    <dgm:cxn modelId="{34A1620B-5D07-4E31-ABA9-BB45E1785297}" type="presParOf" srcId="{5897EDD1-55B9-4487-8818-6E6F776D597D}" destId="{1136CEF6-54D0-4522-A5F5-9E39EBA75DA4}" srcOrd="1" destOrd="0" presId="urn:microsoft.com/office/officeart/2005/8/layout/orgChart1"/>
    <dgm:cxn modelId="{CD4CFD60-D5D0-4D96-95F4-70573118340C}" type="presParOf" srcId="{1136CEF6-54D0-4522-A5F5-9E39EBA75DA4}" destId="{A190640C-F5F0-4CF9-8592-E61FF66ABC0D}" srcOrd="0" destOrd="0" presId="urn:microsoft.com/office/officeart/2005/8/layout/orgChart1"/>
    <dgm:cxn modelId="{0BF2ECE3-0A79-4AF0-9A20-0FF38850A9DB}" type="presParOf" srcId="{1136CEF6-54D0-4522-A5F5-9E39EBA75DA4}" destId="{01239BC5-BD72-42A6-B885-32F1121316A9}" srcOrd="1" destOrd="0" presId="urn:microsoft.com/office/officeart/2005/8/layout/orgChart1"/>
    <dgm:cxn modelId="{D65F6107-944E-4F64-A1DC-A7168DA451E2}" type="presParOf" srcId="{01239BC5-BD72-42A6-B885-32F1121316A9}" destId="{55D4B1EC-F61F-41BD-A645-ACA2253D9FB0}" srcOrd="0" destOrd="0" presId="urn:microsoft.com/office/officeart/2005/8/layout/orgChart1"/>
    <dgm:cxn modelId="{A0FC8C3C-A471-4B03-8E6D-967CDB600466}" type="presParOf" srcId="{55D4B1EC-F61F-41BD-A645-ACA2253D9FB0}" destId="{B877AEF2-05CE-4048-9286-6D921E95EAB3}" srcOrd="0" destOrd="0" presId="urn:microsoft.com/office/officeart/2005/8/layout/orgChart1"/>
    <dgm:cxn modelId="{796B9D30-D019-4B43-891C-DBCE54369093}" type="presParOf" srcId="{55D4B1EC-F61F-41BD-A645-ACA2253D9FB0}" destId="{DE749BB8-B216-4B95-8CF6-9C340BE4E809}" srcOrd="1" destOrd="0" presId="urn:microsoft.com/office/officeart/2005/8/layout/orgChart1"/>
    <dgm:cxn modelId="{5060179C-FE1B-4E94-B4EC-2026A47D6979}" type="presParOf" srcId="{01239BC5-BD72-42A6-B885-32F1121316A9}" destId="{A7F80CAA-8D3E-4137-8780-34E62D1F5DA3}" srcOrd="1" destOrd="0" presId="urn:microsoft.com/office/officeart/2005/8/layout/orgChart1"/>
    <dgm:cxn modelId="{2967383D-3E3A-49D2-8022-39DA488BA830}" type="presParOf" srcId="{01239BC5-BD72-42A6-B885-32F1121316A9}" destId="{7DBB834E-30EB-4F0D-A9BF-E763EA9C4496}" srcOrd="2" destOrd="0" presId="urn:microsoft.com/office/officeart/2005/8/layout/orgChart1"/>
    <dgm:cxn modelId="{72D6FCB3-A043-40FC-81E4-9F1FB38AE3FD}" type="presParOf" srcId="{1136CEF6-54D0-4522-A5F5-9E39EBA75DA4}" destId="{1C62D4C0-3E58-47C6-9C45-BC898459CCBC}" srcOrd="2" destOrd="0" presId="urn:microsoft.com/office/officeart/2005/8/layout/orgChart1"/>
    <dgm:cxn modelId="{FE913BA1-0F6B-400C-A460-C25E9EC8AAFC}" type="presParOf" srcId="{1136CEF6-54D0-4522-A5F5-9E39EBA75DA4}" destId="{2A9595BD-050D-4BA4-8F34-989197756C7F}" srcOrd="3" destOrd="0" presId="urn:microsoft.com/office/officeart/2005/8/layout/orgChart1"/>
    <dgm:cxn modelId="{E2E002D3-AF2D-419C-9731-BC85F25E7C25}" type="presParOf" srcId="{2A9595BD-050D-4BA4-8F34-989197756C7F}" destId="{C74E565D-6C7D-4296-B67A-8B2083F03621}" srcOrd="0" destOrd="0" presId="urn:microsoft.com/office/officeart/2005/8/layout/orgChart1"/>
    <dgm:cxn modelId="{35800724-A3BB-47DC-BC9A-929CC5C01BEB}" type="presParOf" srcId="{C74E565D-6C7D-4296-B67A-8B2083F03621}" destId="{6C1BD52C-CC8E-467A-8686-F335E58CA7C4}" srcOrd="0" destOrd="0" presId="urn:microsoft.com/office/officeart/2005/8/layout/orgChart1"/>
    <dgm:cxn modelId="{6E4F9453-E061-4248-A9ED-13EAD15BF714}" type="presParOf" srcId="{C74E565D-6C7D-4296-B67A-8B2083F03621}" destId="{A4AC1EF2-48F3-4ACF-8B8D-9A02B40A30DD}" srcOrd="1" destOrd="0" presId="urn:microsoft.com/office/officeart/2005/8/layout/orgChart1"/>
    <dgm:cxn modelId="{6B42284C-2B3C-4B4B-8960-10CE7DF9A80E}" type="presParOf" srcId="{2A9595BD-050D-4BA4-8F34-989197756C7F}" destId="{85F1689F-2DEE-41B8-BEB1-EA4E1A5AEDFB}" srcOrd="1" destOrd="0" presId="urn:microsoft.com/office/officeart/2005/8/layout/orgChart1"/>
    <dgm:cxn modelId="{44D26E1F-8D53-4949-B1B6-5318285B4323}" type="presParOf" srcId="{2A9595BD-050D-4BA4-8F34-989197756C7F}" destId="{9EA44161-6674-4852-8505-8C05BD1CE180}" srcOrd="2" destOrd="0" presId="urn:microsoft.com/office/officeart/2005/8/layout/orgChart1"/>
    <dgm:cxn modelId="{51D63C85-2282-4654-AAD2-B2E9B7C70ABF}" type="presParOf" srcId="{1136CEF6-54D0-4522-A5F5-9E39EBA75DA4}" destId="{97FAA95F-3D38-42AA-BEEF-8013FA6CB5AB}" srcOrd="4" destOrd="0" presId="urn:microsoft.com/office/officeart/2005/8/layout/orgChart1"/>
    <dgm:cxn modelId="{57AAA4E8-C107-4C4C-80B8-56AA29D202A2}" type="presParOf" srcId="{1136CEF6-54D0-4522-A5F5-9E39EBA75DA4}" destId="{EFBFC587-F7DA-4174-9028-99AAA969BBAB}" srcOrd="5" destOrd="0" presId="urn:microsoft.com/office/officeart/2005/8/layout/orgChart1"/>
    <dgm:cxn modelId="{4F1E7CF1-8655-4C13-808F-DDFE4FBBCD71}" type="presParOf" srcId="{EFBFC587-F7DA-4174-9028-99AAA969BBAB}" destId="{BDF090B3-1B31-495D-B1E7-9976A3D0D5EE}" srcOrd="0" destOrd="0" presId="urn:microsoft.com/office/officeart/2005/8/layout/orgChart1"/>
    <dgm:cxn modelId="{2FA1B4F0-0897-4EB2-8D07-763AB52C3CDF}" type="presParOf" srcId="{BDF090B3-1B31-495D-B1E7-9976A3D0D5EE}" destId="{9254AE9E-67CC-46EE-B0A7-FE4131D5144C}" srcOrd="0" destOrd="0" presId="urn:microsoft.com/office/officeart/2005/8/layout/orgChart1"/>
    <dgm:cxn modelId="{782EDA11-72F6-4838-B08D-877E22E71E96}" type="presParOf" srcId="{BDF090B3-1B31-495D-B1E7-9976A3D0D5EE}" destId="{AB12F519-729F-4646-A919-04E7899434A2}" srcOrd="1" destOrd="0" presId="urn:microsoft.com/office/officeart/2005/8/layout/orgChart1"/>
    <dgm:cxn modelId="{501F05EF-D8CF-424C-ACC1-0DA83DA68BF3}" type="presParOf" srcId="{EFBFC587-F7DA-4174-9028-99AAA969BBAB}" destId="{FC84E380-4FDC-4ACF-8FC3-858B50C05AA6}" srcOrd="1" destOrd="0" presId="urn:microsoft.com/office/officeart/2005/8/layout/orgChart1"/>
    <dgm:cxn modelId="{A5F1514D-C7C6-4C9D-B4E2-905784FF92B7}" type="presParOf" srcId="{EFBFC587-F7DA-4174-9028-99AAA969BBAB}" destId="{55B39476-A3B5-4DAE-AC24-CE818D91FF3A}" srcOrd="2" destOrd="0" presId="urn:microsoft.com/office/officeart/2005/8/layout/orgChart1"/>
    <dgm:cxn modelId="{97DAD784-9E93-4359-B6CC-B1908E25B443}" type="presParOf" srcId="{1136CEF6-54D0-4522-A5F5-9E39EBA75DA4}" destId="{00B09A5E-2CD1-49A0-938F-67B728ADE63F}" srcOrd="6" destOrd="0" presId="urn:microsoft.com/office/officeart/2005/8/layout/orgChart1"/>
    <dgm:cxn modelId="{CE9C9DE7-1451-4BAC-92BF-661D040E23C7}" type="presParOf" srcId="{1136CEF6-54D0-4522-A5F5-9E39EBA75DA4}" destId="{EE745968-625C-49D4-95AF-F41E6AE9B4F4}" srcOrd="7" destOrd="0" presId="urn:microsoft.com/office/officeart/2005/8/layout/orgChart1"/>
    <dgm:cxn modelId="{BE1C0C34-16EA-4AB4-AE31-E4E9ACE42738}" type="presParOf" srcId="{EE745968-625C-49D4-95AF-F41E6AE9B4F4}" destId="{7B475313-4960-4701-AC48-F47A794DD458}" srcOrd="0" destOrd="0" presId="urn:microsoft.com/office/officeart/2005/8/layout/orgChart1"/>
    <dgm:cxn modelId="{A65ABBAD-6842-469F-80BD-0079BFC3D73B}" type="presParOf" srcId="{7B475313-4960-4701-AC48-F47A794DD458}" destId="{A27AA63C-3C13-4075-B3D8-107CF15E36E2}" srcOrd="0" destOrd="0" presId="urn:microsoft.com/office/officeart/2005/8/layout/orgChart1"/>
    <dgm:cxn modelId="{7CD8675E-CED9-45F1-AA5C-A133D0ADA355}" type="presParOf" srcId="{7B475313-4960-4701-AC48-F47A794DD458}" destId="{956B8EEE-6A25-4F0A-9B22-AA6E7506A243}" srcOrd="1" destOrd="0" presId="urn:microsoft.com/office/officeart/2005/8/layout/orgChart1"/>
    <dgm:cxn modelId="{EE48D703-71BC-4194-A37A-449430E98987}" type="presParOf" srcId="{EE745968-625C-49D4-95AF-F41E6AE9B4F4}" destId="{46E1883B-6329-4B51-9576-27867B99A6BA}" srcOrd="1" destOrd="0" presId="urn:microsoft.com/office/officeart/2005/8/layout/orgChart1"/>
    <dgm:cxn modelId="{85058DEA-D9E7-4CE0-A94D-BBAFB42A19D6}" type="presParOf" srcId="{EE745968-625C-49D4-95AF-F41E6AE9B4F4}" destId="{C8969060-F086-4800-AB5F-17B46E232914}" srcOrd="2" destOrd="0" presId="urn:microsoft.com/office/officeart/2005/8/layout/orgChart1"/>
    <dgm:cxn modelId="{4D5C0D8C-5900-4F04-881D-5D80597C5634}" type="presParOf" srcId="{1136CEF6-54D0-4522-A5F5-9E39EBA75DA4}" destId="{EE66205F-106A-489F-AA3B-B3ECC603DC6C}" srcOrd="8" destOrd="0" presId="urn:microsoft.com/office/officeart/2005/8/layout/orgChart1"/>
    <dgm:cxn modelId="{D6F3D21B-56CC-4DFF-BBA8-8E030C6D838E}" type="presParOf" srcId="{1136CEF6-54D0-4522-A5F5-9E39EBA75DA4}" destId="{74386671-033F-4896-883E-4F6313FAF52E}" srcOrd="9" destOrd="0" presId="urn:microsoft.com/office/officeart/2005/8/layout/orgChart1"/>
    <dgm:cxn modelId="{D88D6216-543B-4A0C-BBFC-8192F8ED5377}" type="presParOf" srcId="{74386671-033F-4896-883E-4F6313FAF52E}" destId="{CC9EC2BC-3826-4D02-ACA4-0D7BC38A3EEC}" srcOrd="0" destOrd="0" presId="urn:microsoft.com/office/officeart/2005/8/layout/orgChart1"/>
    <dgm:cxn modelId="{F928CC82-46C3-46C4-AED4-DD5EA0755620}" type="presParOf" srcId="{CC9EC2BC-3826-4D02-ACA4-0D7BC38A3EEC}" destId="{881E5DDB-2599-4D27-BDE2-CE423FAEA496}" srcOrd="0" destOrd="0" presId="urn:microsoft.com/office/officeart/2005/8/layout/orgChart1"/>
    <dgm:cxn modelId="{EA45082F-7506-4F71-8C31-6BDC1BB8521E}" type="presParOf" srcId="{CC9EC2BC-3826-4D02-ACA4-0D7BC38A3EEC}" destId="{8A510125-978F-4D33-8F2D-2F65055E032C}" srcOrd="1" destOrd="0" presId="urn:microsoft.com/office/officeart/2005/8/layout/orgChart1"/>
    <dgm:cxn modelId="{5F0A430B-BA2F-4421-A986-973B2A5BC225}" type="presParOf" srcId="{74386671-033F-4896-883E-4F6313FAF52E}" destId="{2D4F6FA3-E63C-4202-937C-4C6A54AB6596}" srcOrd="1" destOrd="0" presId="urn:microsoft.com/office/officeart/2005/8/layout/orgChart1"/>
    <dgm:cxn modelId="{2C7B826C-C656-402C-AE3D-AD019BA55D08}" type="presParOf" srcId="{74386671-033F-4896-883E-4F6313FAF52E}" destId="{321DA0B1-FFB9-4E98-977C-DA20ABB61A50}" srcOrd="2" destOrd="0" presId="urn:microsoft.com/office/officeart/2005/8/layout/orgChart1"/>
    <dgm:cxn modelId="{52863610-F1FC-476A-9B4C-50B145AFB16D}" type="presParOf" srcId="{5897EDD1-55B9-4487-8818-6E6F776D597D}" destId="{DA6921BA-5FD4-4ACD-944D-75D860B276E5}" srcOrd="2" destOrd="0" presId="urn:microsoft.com/office/officeart/2005/8/layout/orgChart1"/>
    <dgm:cxn modelId="{0A6ABFA0-3D0A-43E5-A899-A258162F967E}" type="presParOf" srcId="{87BE6812-04FA-4230-B25E-57BC716BBC6D}" destId="{46B78B99-1246-4BC0-BECC-64539BDAB100}" srcOrd="2" destOrd="0" presId="urn:microsoft.com/office/officeart/2005/8/layout/orgChart1"/>
    <dgm:cxn modelId="{EE1D9913-8C0F-477B-9D18-AF9B89E3CB03}" type="presParOf" srcId="{87BE6812-04FA-4230-B25E-57BC716BBC6D}" destId="{8AC6B46D-E05B-4E78-A6B4-53EF17AF1A2D}" srcOrd="3" destOrd="0" presId="urn:microsoft.com/office/officeart/2005/8/layout/orgChart1"/>
    <dgm:cxn modelId="{1CA09B12-E5BB-4FCE-9AC7-9438BE5AA661}" type="presParOf" srcId="{8AC6B46D-E05B-4E78-A6B4-53EF17AF1A2D}" destId="{F3BC029D-5482-482D-ACA6-52076F0C89B9}" srcOrd="0" destOrd="0" presId="urn:microsoft.com/office/officeart/2005/8/layout/orgChart1"/>
    <dgm:cxn modelId="{05E5C36E-4B97-4D6A-8C35-9D8F698BCBC4}" type="presParOf" srcId="{F3BC029D-5482-482D-ACA6-52076F0C89B9}" destId="{C0F164EF-459E-4E09-A54A-A0B1A7C0FEF8}" srcOrd="0" destOrd="0" presId="urn:microsoft.com/office/officeart/2005/8/layout/orgChart1"/>
    <dgm:cxn modelId="{A811F842-5ECD-4F58-8268-513E3749160D}" type="presParOf" srcId="{F3BC029D-5482-482D-ACA6-52076F0C89B9}" destId="{AA6CFA12-7796-4181-B62E-7D7DE0880954}" srcOrd="1" destOrd="0" presId="urn:microsoft.com/office/officeart/2005/8/layout/orgChart1"/>
    <dgm:cxn modelId="{B9D53A70-9E1A-4E80-9FA1-4C0335D396AF}" type="presParOf" srcId="{8AC6B46D-E05B-4E78-A6B4-53EF17AF1A2D}" destId="{1B595261-FC82-47ED-A5A1-1DCD3288C761}" srcOrd="1" destOrd="0" presId="urn:microsoft.com/office/officeart/2005/8/layout/orgChart1"/>
    <dgm:cxn modelId="{980F7A1A-D257-4822-89C9-12B11F712D9E}" type="presParOf" srcId="{1B595261-FC82-47ED-A5A1-1DCD3288C761}" destId="{010F9613-AC74-4B29-8B65-E7B190665E07}" srcOrd="0" destOrd="0" presId="urn:microsoft.com/office/officeart/2005/8/layout/orgChart1"/>
    <dgm:cxn modelId="{F16E8DC6-E6BD-4687-8439-47DC29E9A55A}" type="presParOf" srcId="{1B595261-FC82-47ED-A5A1-1DCD3288C761}" destId="{D401A47A-66A8-4ACD-A648-ED000512F675}" srcOrd="1" destOrd="0" presId="urn:microsoft.com/office/officeart/2005/8/layout/orgChart1"/>
    <dgm:cxn modelId="{17D56A2B-7EB8-46DC-B1AF-DBC460C0F984}" type="presParOf" srcId="{D401A47A-66A8-4ACD-A648-ED000512F675}" destId="{31408D05-DD99-4037-A630-201F25F65D5C}" srcOrd="0" destOrd="0" presId="urn:microsoft.com/office/officeart/2005/8/layout/orgChart1"/>
    <dgm:cxn modelId="{2FDAB28F-3B69-4CBE-996C-845E1BBDA54E}" type="presParOf" srcId="{31408D05-DD99-4037-A630-201F25F65D5C}" destId="{F99DD0D5-1140-4362-A354-55A0050126A9}" srcOrd="0" destOrd="0" presId="urn:microsoft.com/office/officeart/2005/8/layout/orgChart1"/>
    <dgm:cxn modelId="{C661D223-43D9-4DE3-9837-A2AE655775F1}" type="presParOf" srcId="{31408D05-DD99-4037-A630-201F25F65D5C}" destId="{7BA590D0-6D0B-4818-9FD8-5FAD7792725E}" srcOrd="1" destOrd="0" presId="urn:microsoft.com/office/officeart/2005/8/layout/orgChart1"/>
    <dgm:cxn modelId="{B3F0032E-A1EE-4259-804B-68D0B3365EEC}" type="presParOf" srcId="{D401A47A-66A8-4ACD-A648-ED000512F675}" destId="{A4BD521A-28EB-4078-B6BC-00B06D198777}" srcOrd="1" destOrd="0" presId="urn:microsoft.com/office/officeart/2005/8/layout/orgChart1"/>
    <dgm:cxn modelId="{CE8737F7-9220-4B40-A66A-093E8A1BB9AF}" type="presParOf" srcId="{D401A47A-66A8-4ACD-A648-ED000512F675}" destId="{980B586E-7A07-497C-B9A8-992DFFC87C68}" srcOrd="2" destOrd="0" presId="urn:microsoft.com/office/officeart/2005/8/layout/orgChart1"/>
    <dgm:cxn modelId="{3F208D36-DE14-4AFD-A457-6057E7887760}" type="presParOf" srcId="{1B595261-FC82-47ED-A5A1-1DCD3288C761}" destId="{7129AB1A-02AC-424B-BA7E-D097F44437A2}" srcOrd="2" destOrd="0" presId="urn:microsoft.com/office/officeart/2005/8/layout/orgChart1"/>
    <dgm:cxn modelId="{0EB21DDE-3E6A-40B8-A0C4-89E5A13B3CC3}" type="presParOf" srcId="{1B595261-FC82-47ED-A5A1-1DCD3288C761}" destId="{7DF8B0D5-6FF3-4FBB-99E7-60EF06B60327}" srcOrd="3" destOrd="0" presId="urn:microsoft.com/office/officeart/2005/8/layout/orgChart1"/>
    <dgm:cxn modelId="{F640A637-0A51-474D-BE1F-AE9259334ABD}" type="presParOf" srcId="{7DF8B0D5-6FF3-4FBB-99E7-60EF06B60327}" destId="{F90046BB-9795-4757-B162-C50F275DC3C8}" srcOrd="0" destOrd="0" presId="urn:microsoft.com/office/officeart/2005/8/layout/orgChart1"/>
    <dgm:cxn modelId="{A1C97CBC-98D6-4310-BAB9-4C09E1AEE668}" type="presParOf" srcId="{F90046BB-9795-4757-B162-C50F275DC3C8}" destId="{40C12FD2-524B-46C0-8BAE-C0836D710D0B}" srcOrd="0" destOrd="0" presId="urn:microsoft.com/office/officeart/2005/8/layout/orgChart1"/>
    <dgm:cxn modelId="{964A4925-25A5-49C4-8513-12F10CADBA85}" type="presParOf" srcId="{F90046BB-9795-4757-B162-C50F275DC3C8}" destId="{8604C3C3-6E20-4838-9E4C-E7499281BCCA}" srcOrd="1" destOrd="0" presId="urn:microsoft.com/office/officeart/2005/8/layout/orgChart1"/>
    <dgm:cxn modelId="{D3186E73-0117-43E1-9880-CC5FC237D53D}" type="presParOf" srcId="{7DF8B0D5-6FF3-4FBB-99E7-60EF06B60327}" destId="{3A45DA06-FCDB-42F9-A467-52F66B9831CA}" srcOrd="1" destOrd="0" presId="urn:microsoft.com/office/officeart/2005/8/layout/orgChart1"/>
    <dgm:cxn modelId="{5560CD6B-1F30-47E4-B621-57A48F7CBDC6}" type="presParOf" srcId="{7DF8B0D5-6FF3-4FBB-99E7-60EF06B60327}" destId="{93A4802E-290D-4CF4-9C3A-8D1EA3C7A247}" srcOrd="2" destOrd="0" presId="urn:microsoft.com/office/officeart/2005/8/layout/orgChart1"/>
    <dgm:cxn modelId="{1FCE0260-6BDF-405E-9A9A-549BBE022942}" type="presParOf" srcId="{8AC6B46D-E05B-4E78-A6B4-53EF17AF1A2D}" destId="{F94D807C-152A-4D8D-AA0B-1AEF3E3A1A45}" srcOrd="2" destOrd="0" presId="urn:microsoft.com/office/officeart/2005/8/layout/orgChart1"/>
    <dgm:cxn modelId="{515D103B-8401-45F3-AA46-CBD28EA39B75}" type="presParOf" srcId="{87BE6812-04FA-4230-B25E-57BC716BBC6D}" destId="{45CA341A-7195-4CD0-A716-570D81E96360}" srcOrd="4" destOrd="0" presId="urn:microsoft.com/office/officeart/2005/8/layout/orgChart1"/>
    <dgm:cxn modelId="{3CD8A8CF-95EC-47F5-A507-93DE6B758C16}" type="presParOf" srcId="{87BE6812-04FA-4230-B25E-57BC716BBC6D}" destId="{39026F64-F69B-4FCD-9CD9-E7DC96C2084F}" srcOrd="5" destOrd="0" presId="urn:microsoft.com/office/officeart/2005/8/layout/orgChart1"/>
    <dgm:cxn modelId="{619C130A-040C-492F-94CD-15653FC9CADF}" type="presParOf" srcId="{39026F64-F69B-4FCD-9CD9-E7DC96C2084F}" destId="{2D5A19A3-33C5-4931-8961-9D3428D2654E}" srcOrd="0" destOrd="0" presId="urn:microsoft.com/office/officeart/2005/8/layout/orgChart1"/>
    <dgm:cxn modelId="{B2A2CB94-E020-4E4B-A02A-B34178A1B3AD}" type="presParOf" srcId="{2D5A19A3-33C5-4931-8961-9D3428D2654E}" destId="{FBC8557F-09E4-465A-B385-061BCA021BDD}" srcOrd="0" destOrd="0" presId="urn:microsoft.com/office/officeart/2005/8/layout/orgChart1"/>
    <dgm:cxn modelId="{CA49E9EF-A0D9-4B76-81FE-45E2F6DAACCC}" type="presParOf" srcId="{2D5A19A3-33C5-4931-8961-9D3428D2654E}" destId="{32292265-A17C-4216-991F-B018CDD4C780}" srcOrd="1" destOrd="0" presId="urn:microsoft.com/office/officeart/2005/8/layout/orgChart1"/>
    <dgm:cxn modelId="{A9A53BA1-BFBE-4509-9417-6C877D0E799B}" type="presParOf" srcId="{39026F64-F69B-4FCD-9CD9-E7DC96C2084F}" destId="{29A0DDA8-6147-48CF-B209-44511ACCE662}" srcOrd="1" destOrd="0" presId="urn:microsoft.com/office/officeart/2005/8/layout/orgChart1"/>
    <dgm:cxn modelId="{774EFB30-E4EF-47AA-8B74-C81A941B7B83}" type="presParOf" srcId="{29A0DDA8-6147-48CF-B209-44511ACCE662}" destId="{EB548165-CD94-486A-AC55-84165E093749}" srcOrd="0" destOrd="0" presId="urn:microsoft.com/office/officeart/2005/8/layout/orgChart1"/>
    <dgm:cxn modelId="{5ED32659-948D-40A0-A91A-CCDDB9B13A38}" type="presParOf" srcId="{29A0DDA8-6147-48CF-B209-44511ACCE662}" destId="{A670350B-12DA-4FF3-8C2F-F5E571E5CF37}" srcOrd="1" destOrd="0" presId="urn:microsoft.com/office/officeart/2005/8/layout/orgChart1"/>
    <dgm:cxn modelId="{806F7B49-6F89-44D1-914A-07DB6C92035F}" type="presParOf" srcId="{A670350B-12DA-4FF3-8C2F-F5E571E5CF37}" destId="{F242D99C-8322-426D-A63A-881C1ADAFFD4}" srcOrd="0" destOrd="0" presId="urn:microsoft.com/office/officeart/2005/8/layout/orgChart1"/>
    <dgm:cxn modelId="{BCB8BBF3-931B-4EFE-B815-3D8E607347C3}" type="presParOf" srcId="{F242D99C-8322-426D-A63A-881C1ADAFFD4}" destId="{4CA6B93F-BCF1-4DB2-8F98-13E53E5F3197}" srcOrd="0" destOrd="0" presId="urn:microsoft.com/office/officeart/2005/8/layout/orgChart1"/>
    <dgm:cxn modelId="{E3A66101-6249-45C8-AA3B-592549A0A3AB}" type="presParOf" srcId="{F242D99C-8322-426D-A63A-881C1ADAFFD4}" destId="{27AE7D0E-6B64-4E5A-83BB-3229FC0CD1F1}" srcOrd="1" destOrd="0" presId="urn:microsoft.com/office/officeart/2005/8/layout/orgChart1"/>
    <dgm:cxn modelId="{AB7235CB-DA74-4693-A878-00B91617382D}" type="presParOf" srcId="{A670350B-12DA-4FF3-8C2F-F5E571E5CF37}" destId="{F114BB85-79B9-44B5-AD39-8BE3CC366B4A}" srcOrd="1" destOrd="0" presId="urn:microsoft.com/office/officeart/2005/8/layout/orgChart1"/>
    <dgm:cxn modelId="{A3D071BC-458A-4927-A896-017B3B5CABD0}" type="presParOf" srcId="{A670350B-12DA-4FF3-8C2F-F5E571E5CF37}" destId="{F71B4C36-7309-4B4A-AEB8-1242EAE5210C}" srcOrd="2" destOrd="0" presId="urn:microsoft.com/office/officeart/2005/8/layout/orgChart1"/>
    <dgm:cxn modelId="{C66414BA-4C81-4CAA-B304-356DEAF7B884}" type="presParOf" srcId="{29A0DDA8-6147-48CF-B209-44511ACCE662}" destId="{D9D870DE-273B-473C-9719-187B7447DEDF}" srcOrd="2" destOrd="0" presId="urn:microsoft.com/office/officeart/2005/8/layout/orgChart1"/>
    <dgm:cxn modelId="{3EB306BC-17E2-4F8B-944B-5C39081BB3D2}" type="presParOf" srcId="{29A0DDA8-6147-48CF-B209-44511ACCE662}" destId="{92CE11B8-705C-4C90-9E5A-098914188C73}" srcOrd="3" destOrd="0" presId="urn:microsoft.com/office/officeart/2005/8/layout/orgChart1"/>
    <dgm:cxn modelId="{520E7BF0-391C-4647-9D98-08EEB80F614B}" type="presParOf" srcId="{92CE11B8-705C-4C90-9E5A-098914188C73}" destId="{8E2297EE-B711-4345-B835-3734EDB30689}" srcOrd="0" destOrd="0" presId="urn:microsoft.com/office/officeart/2005/8/layout/orgChart1"/>
    <dgm:cxn modelId="{5483B9CD-74F2-4CF1-A98D-67209C2F86F1}" type="presParOf" srcId="{8E2297EE-B711-4345-B835-3734EDB30689}" destId="{E9FD1277-4926-48DD-9769-446D7C2AB655}" srcOrd="0" destOrd="0" presId="urn:microsoft.com/office/officeart/2005/8/layout/orgChart1"/>
    <dgm:cxn modelId="{90D67B02-0577-4C05-8952-7AC003700143}" type="presParOf" srcId="{8E2297EE-B711-4345-B835-3734EDB30689}" destId="{446A85CF-AB30-4D5E-9626-B97209811ACB}" srcOrd="1" destOrd="0" presId="urn:microsoft.com/office/officeart/2005/8/layout/orgChart1"/>
    <dgm:cxn modelId="{302F3FFA-A285-4331-9744-92677CD249C0}" type="presParOf" srcId="{92CE11B8-705C-4C90-9E5A-098914188C73}" destId="{728940AB-FC37-40D6-82DF-BB79721F6CC3}" srcOrd="1" destOrd="0" presId="urn:microsoft.com/office/officeart/2005/8/layout/orgChart1"/>
    <dgm:cxn modelId="{239F2198-35FA-46AB-8F69-22BA857571C6}" type="presParOf" srcId="{92CE11B8-705C-4C90-9E5A-098914188C73}" destId="{9A2FF731-A935-4118-8EE4-95293BAEC0D6}" srcOrd="2" destOrd="0" presId="urn:microsoft.com/office/officeart/2005/8/layout/orgChart1"/>
    <dgm:cxn modelId="{E11DB19D-5BA2-4E1E-84E2-AD486821F601}" type="presParOf" srcId="{29A0DDA8-6147-48CF-B209-44511ACCE662}" destId="{C4AC975D-20E2-4FF5-9F65-95B150B24495}" srcOrd="4" destOrd="0" presId="urn:microsoft.com/office/officeart/2005/8/layout/orgChart1"/>
    <dgm:cxn modelId="{2A30A0F8-5934-48FB-A73F-8E42EB037E97}" type="presParOf" srcId="{29A0DDA8-6147-48CF-B209-44511ACCE662}" destId="{72713C72-5B2F-434E-BFF4-5769AC160725}" srcOrd="5" destOrd="0" presId="urn:microsoft.com/office/officeart/2005/8/layout/orgChart1"/>
    <dgm:cxn modelId="{4F966AED-7D1F-4F08-97C3-D234B0EC4CB5}" type="presParOf" srcId="{72713C72-5B2F-434E-BFF4-5769AC160725}" destId="{09D4EC73-F3C9-4F74-9B15-7F9734B2A37D}" srcOrd="0" destOrd="0" presId="urn:microsoft.com/office/officeart/2005/8/layout/orgChart1"/>
    <dgm:cxn modelId="{8F767A68-361A-4F6C-A13C-476B73769CDB}" type="presParOf" srcId="{09D4EC73-F3C9-4F74-9B15-7F9734B2A37D}" destId="{4391978C-8596-4A2B-A795-D57369E43382}" srcOrd="0" destOrd="0" presId="urn:microsoft.com/office/officeart/2005/8/layout/orgChart1"/>
    <dgm:cxn modelId="{304A66B4-7774-4CAC-ADCB-229BBA3168C1}" type="presParOf" srcId="{09D4EC73-F3C9-4F74-9B15-7F9734B2A37D}" destId="{BCBE4A13-BD14-477F-AB66-A8873F3AE9F9}" srcOrd="1" destOrd="0" presId="urn:microsoft.com/office/officeart/2005/8/layout/orgChart1"/>
    <dgm:cxn modelId="{156D4470-7252-4A14-9C1D-B5F2378E6517}" type="presParOf" srcId="{72713C72-5B2F-434E-BFF4-5769AC160725}" destId="{92091BD9-2660-45B5-9B33-CD98233B2ED3}" srcOrd="1" destOrd="0" presId="urn:microsoft.com/office/officeart/2005/8/layout/orgChart1"/>
    <dgm:cxn modelId="{0FED4244-3A3C-4E5E-9266-C0988CFDA50A}" type="presParOf" srcId="{72713C72-5B2F-434E-BFF4-5769AC160725}" destId="{1A6F94BD-1306-4E01-B472-9ABE1E099CD3}" srcOrd="2" destOrd="0" presId="urn:microsoft.com/office/officeart/2005/8/layout/orgChart1"/>
    <dgm:cxn modelId="{59EC178E-4FA3-4FB5-801B-17ECA4E4FDD0}" type="presParOf" srcId="{39026F64-F69B-4FCD-9CD9-E7DC96C2084F}" destId="{832BFD05-A481-436D-8366-E6E9DA60A932}" srcOrd="2" destOrd="0" presId="urn:microsoft.com/office/officeart/2005/8/layout/orgChart1"/>
    <dgm:cxn modelId="{0C6C55DE-F6F5-41C1-93F6-37894C83DA43}" type="presParOf" srcId="{87BE6812-04FA-4230-B25E-57BC716BBC6D}" destId="{77E9A024-8B3D-47D1-95A2-C33AFECB1D05}" srcOrd="6" destOrd="0" presId="urn:microsoft.com/office/officeart/2005/8/layout/orgChart1"/>
    <dgm:cxn modelId="{E5C49F99-7FC1-4798-9DFE-05FD1D25DA37}" type="presParOf" srcId="{87BE6812-04FA-4230-B25E-57BC716BBC6D}" destId="{5A9D2001-4A3C-4E67-B409-2902C719A45E}" srcOrd="7" destOrd="0" presId="urn:microsoft.com/office/officeart/2005/8/layout/orgChart1"/>
    <dgm:cxn modelId="{199803B9-1393-4339-8F1E-5D8341569389}" type="presParOf" srcId="{5A9D2001-4A3C-4E67-B409-2902C719A45E}" destId="{B43ADD0C-AE2B-4057-954A-A5B13DDC18D5}" srcOrd="0" destOrd="0" presId="urn:microsoft.com/office/officeart/2005/8/layout/orgChart1"/>
    <dgm:cxn modelId="{007BD8A1-6CCD-4626-800B-F8C79ACB59A6}" type="presParOf" srcId="{B43ADD0C-AE2B-4057-954A-A5B13DDC18D5}" destId="{CE9275FF-6248-45AE-BB8C-04D25A38C681}" srcOrd="0" destOrd="0" presId="urn:microsoft.com/office/officeart/2005/8/layout/orgChart1"/>
    <dgm:cxn modelId="{06C6DF8F-DCED-441B-8A52-1D6C07AB6495}" type="presParOf" srcId="{B43ADD0C-AE2B-4057-954A-A5B13DDC18D5}" destId="{D47EBEEC-74AC-4421-92EA-F2E3E45C31DB}" srcOrd="1" destOrd="0" presId="urn:microsoft.com/office/officeart/2005/8/layout/orgChart1"/>
    <dgm:cxn modelId="{2F2440C8-1F31-4CA9-9EBC-379D9C819298}" type="presParOf" srcId="{5A9D2001-4A3C-4E67-B409-2902C719A45E}" destId="{161DBC25-0BFB-482E-B566-3DD431E4FE77}" srcOrd="1" destOrd="0" presId="urn:microsoft.com/office/officeart/2005/8/layout/orgChart1"/>
    <dgm:cxn modelId="{EF9E6B5A-6AEC-4FEB-8489-7AB6435609AC}" type="presParOf" srcId="{5A9D2001-4A3C-4E67-B409-2902C719A45E}" destId="{A7E0DFAB-94DA-4FEB-AB14-76872C43BA71}" srcOrd="2" destOrd="0" presId="urn:microsoft.com/office/officeart/2005/8/layout/orgChart1"/>
    <dgm:cxn modelId="{58D6E579-FEDF-444B-8F0F-C2FA4E632984}" type="presParOf" srcId="{D3601E39-0E1A-48DD-AD8A-CB8E16AC017A}" destId="{E5344560-F193-4FE2-BCFF-4D98DAD0885E}" srcOrd="2" destOrd="0" presId="urn:microsoft.com/office/officeart/2005/8/layout/orgChart1"/>
    <dgm:cxn modelId="{F1C78470-7A20-4656-A07B-82D9171DEE21}" type="presParOf" srcId="{4302B087-7CD0-4850-AA57-B6BCFA239837}" destId="{D934B41C-C41B-4A0A-9E12-330DE20E8C69}" srcOrd="2" destOrd="0" presId="urn:microsoft.com/office/officeart/2005/8/layout/orgChart1"/>
    <dgm:cxn modelId="{386D3985-9524-46EA-AA27-570605632E75}" type="presParOf" srcId="{4302B087-7CD0-4850-AA57-B6BCFA239837}" destId="{A5E49322-F84A-494F-A2FD-058C1BA39A6F}" srcOrd="3" destOrd="0" presId="urn:microsoft.com/office/officeart/2005/8/layout/orgChart1"/>
    <dgm:cxn modelId="{363043A8-53A0-4756-A04F-8E3A0C15556E}" type="presParOf" srcId="{A5E49322-F84A-494F-A2FD-058C1BA39A6F}" destId="{F6D03EF2-8478-46E4-B7CF-03A3EDF16052}" srcOrd="0" destOrd="0" presId="urn:microsoft.com/office/officeart/2005/8/layout/orgChart1"/>
    <dgm:cxn modelId="{9C1A1241-3172-42B3-A870-9849EFF7C5E1}" type="presParOf" srcId="{F6D03EF2-8478-46E4-B7CF-03A3EDF16052}" destId="{4CD2B438-6A8B-4EE4-99A5-F663B0685490}" srcOrd="0" destOrd="0" presId="urn:microsoft.com/office/officeart/2005/8/layout/orgChart1"/>
    <dgm:cxn modelId="{BB38A38B-D313-4CE6-B098-483041BA0B3F}" type="presParOf" srcId="{F6D03EF2-8478-46E4-B7CF-03A3EDF16052}" destId="{DDEB2F04-2BEF-4C2B-B04A-A00AE4398DC1}" srcOrd="1" destOrd="0" presId="urn:microsoft.com/office/officeart/2005/8/layout/orgChart1"/>
    <dgm:cxn modelId="{468E341D-AC83-4328-B83E-F87827D9A0AC}" type="presParOf" srcId="{A5E49322-F84A-494F-A2FD-058C1BA39A6F}" destId="{E78B8D2D-5CCB-4297-9AC7-53330BAF3118}" srcOrd="1" destOrd="0" presId="urn:microsoft.com/office/officeart/2005/8/layout/orgChart1"/>
    <dgm:cxn modelId="{71469763-914A-4609-9CF1-0AAA62595198}" type="presParOf" srcId="{E78B8D2D-5CCB-4297-9AC7-53330BAF3118}" destId="{19D05ADB-D54D-4AF3-A32E-E93C10F745D6}" srcOrd="0" destOrd="0" presId="urn:microsoft.com/office/officeart/2005/8/layout/orgChart1"/>
    <dgm:cxn modelId="{8E4AF4F2-ADC1-44AC-966B-04F89213102F}" type="presParOf" srcId="{E78B8D2D-5CCB-4297-9AC7-53330BAF3118}" destId="{4585C026-B05A-4665-8EF1-9C7A833F006D}" srcOrd="1" destOrd="0" presId="urn:microsoft.com/office/officeart/2005/8/layout/orgChart1"/>
    <dgm:cxn modelId="{EF1F9424-EC81-401E-BFF5-A1EDF03021FF}" type="presParOf" srcId="{4585C026-B05A-4665-8EF1-9C7A833F006D}" destId="{F7E34099-65CF-4846-ABBC-D5DF4C8F57B1}" srcOrd="0" destOrd="0" presId="urn:microsoft.com/office/officeart/2005/8/layout/orgChart1"/>
    <dgm:cxn modelId="{070CD341-92EC-4409-83C4-529FB245AE50}" type="presParOf" srcId="{F7E34099-65CF-4846-ABBC-D5DF4C8F57B1}" destId="{49835E11-4522-4F58-A6AD-A946D86ED2A7}" srcOrd="0" destOrd="0" presId="urn:microsoft.com/office/officeart/2005/8/layout/orgChart1"/>
    <dgm:cxn modelId="{BA80835A-9BAA-4075-A119-3D2E62E07F6D}" type="presParOf" srcId="{F7E34099-65CF-4846-ABBC-D5DF4C8F57B1}" destId="{8F83880C-0450-4442-96B5-2EDFDA5FA771}" srcOrd="1" destOrd="0" presId="urn:microsoft.com/office/officeart/2005/8/layout/orgChart1"/>
    <dgm:cxn modelId="{C68E8C8A-512D-4DF8-9BDB-31E474BEFA63}" type="presParOf" srcId="{4585C026-B05A-4665-8EF1-9C7A833F006D}" destId="{B2B17353-EF3A-46E4-AC33-6BE816C95203}" srcOrd="1" destOrd="0" presId="urn:microsoft.com/office/officeart/2005/8/layout/orgChart1"/>
    <dgm:cxn modelId="{43E6957A-C247-49F5-B0B8-717611D2F6F0}" type="presParOf" srcId="{B2B17353-EF3A-46E4-AC33-6BE816C95203}" destId="{DE9E8C6E-ADF6-451A-BFAE-22EDC3AE5E2E}" srcOrd="0" destOrd="0" presId="urn:microsoft.com/office/officeart/2005/8/layout/orgChart1"/>
    <dgm:cxn modelId="{5D677EE9-261B-4CA0-BEEE-FF9F4B033FD0}" type="presParOf" srcId="{B2B17353-EF3A-46E4-AC33-6BE816C95203}" destId="{85EB455E-AF31-464A-904C-9A7D4B0762D9}" srcOrd="1" destOrd="0" presId="urn:microsoft.com/office/officeart/2005/8/layout/orgChart1"/>
    <dgm:cxn modelId="{ED3B11ED-B366-421D-BD5D-26EDED0D01A7}" type="presParOf" srcId="{85EB455E-AF31-464A-904C-9A7D4B0762D9}" destId="{C35F8658-7771-484B-8435-BB9B0D7DF172}" srcOrd="0" destOrd="0" presId="urn:microsoft.com/office/officeart/2005/8/layout/orgChart1"/>
    <dgm:cxn modelId="{4D43D1E7-E9EF-4F1F-B36C-20CD6F1ED4B3}" type="presParOf" srcId="{C35F8658-7771-484B-8435-BB9B0D7DF172}" destId="{5E419862-FFA8-4AA1-8C8E-36E1C6476454}" srcOrd="0" destOrd="0" presId="urn:microsoft.com/office/officeart/2005/8/layout/orgChart1"/>
    <dgm:cxn modelId="{66D940AB-2A93-4AB8-8C18-B892923DE352}" type="presParOf" srcId="{C35F8658-7771-484B-8435-BB9B0D7DF172}" destId="{16A19B52-D8BA-45F9-A0DB-54CAE82ACBDA}" srcOrd="1" destOrd="0" presId="urn:microsoft.com/office/officeart/2005/8/layout/orgChart1"/>
    <dgm:cxn modelId="{D9F6DE17-466D-4303-98D6-9F11D1698402}" type="presParOf" srcId="{85EB455E-AF31-464A-904C-9A7D4B0762D9}" destId="{FBED9165-088A-4416-872F-91F6AEDD1DA0}" srcOrd="1" destOrd="0" presId="urn:microsoft.com/office/officeart/2005/8/layout/orgChart1"/>
    <dgm:cxn modelId="{11718C7D-AAC2-46B9-BA18-61FF85281387}" type="presParOf" srcId="{85EB455E-AF31-464A-904C-9A7D4B0762D9}" destId="{879237E3-057A-4B19-8A30-352A8DF9FA3B}" srcOrd="2" destOrd="0" presId="urn:microsoft.com/office/officeart/2005/8/layout/orgChart1"/>
    <dgm:cxn modelId="{0F43AB6A-AF0B-4F7E-A788-E577F26374EB}" type="presParOf" srcId="{B2B17353-EF3A-46E4-AC33-6BE816C95203}" destId="{187A874D-DAC7-4F02-B8A3-66C07B90A682}" srcOrd="2" destOrd="0" presId="urn:microsoft.com/office/officeart/2005/8/layout/orgChart1"/>
    <dgm:cxn modelId="{5A152961-CF46-4935-800D-5BD8580CD83A}" type="presParOf" srcId="{B2B17353-EF3A-46E4-AC33-6BE816C95203}" destId="{F97096AA-166E-4A03-A095-A5B2A5F86EB3}" srcOrd="3" destOrd="0" presId="urn:microsoft.com/office/officeart/2005/8/layout/orgChart1"/>
    <dgm:cxn modelId="{B43E373E-E976-4782-84D5-84B65E21BBA1}" type="presParOf" srcId="{F97096AA-166E-4A03-A095-A5B2A5F86EB3}" destId="{88E39B6A-A631-4765-BAC4-B1987703EB6B}" srcOrd="0" destOrd="0" presId="urn:microsoft.com/office/officeart/2005/8/layout/orgChart1"/>
    <dgm:cxn modelId="{C5E37461-8566-4B6D-86F4-9D9C84155F43}" type="presParOf" srcId="{88E39B6A-A631-4765-BAC4-B1987703EB6B}" destId="{EE706520-E2B0-4438-A629-AF2A56DB07B0}" srcOrd="0" destOrd="0" presId="urn:microsoft.com/office/officeart/2005/8/layout/orgChart1"/>
    <dgm:cxn modelId="{DE20B33B-52AC-497E-B6EF-79AA327C1573}" type="presParOf" srcId="{88E39B6A-A631-4765-BAC4-B1987703EB6B}" destId="{D962E98F-4DEE-424F-B61A-AF72A8C95687}" srcOrd="1" destOrd="0" presId="urn:microsoft.com/office/officeart/2005/8/layout/orgChart1"/>
    <dgm:cxn modelId="{29265003-959A-45DF-AE20-E3ADE6BFC4AE}" type="presParOf" srcId="{F97096AA-166E-4A03-A095-A5B2A5F86EB3}" destId="{49A07102-14D4-4BC7-8CCA-EFB091B130C4}" srcOrd="1" destOrd="0" presId="urn:microsoft.com/office/officeart/2005/8/layout/orgChart1"/>
    <dgm:cxn modelId="{E044291F-8439-4FE8-8FDD-F406B67FA05B}" type="presParOf" srcId="{F97096AA-166E-4A03-A095-A5B2A5F86EB3}" destId="{09F0E65E-426F-4DD0-9DC7-1F55318798D9}" srcOrd="2" destOrd="0" presId="urn:microsoft.com/office/officeart/2005/8/layout/orgChart1"/>
    <dgm:cxn modelId="{3C9C6874-B354-42D5-B6C9-65E81AB78E8F}" type="presParOf" srcId="{B2B17353-EF3A-46E4-AC33-6BE816C95203}" destId="{8C6458F7-44D8-453C-B346-E81DC24239F3}" srcOrd="4" destOrd="0" presId="urn:microsoft.com/office/officeart/2005/8/layout/orgChart1"/>
    <dgm:cxn modelId="{7A894FBF-868B-49B2-B707-52C5C1AA8617}" type="presParOf" srcId="{B2B17353-EF3A-46E4-AC33-6BE816C95203}" destId="{1BDA8C26-06CA-41CF-A6AA-68EE2833968C}" srcOrd="5" destOrd="0" presId="urn:microsoft.com/office/officeart/2005/8/layout/orgChart1"/>
    <dgm:cxn modelId="{BCCCC92E-358F-4608-890F-8ED206791E0C}" type="presParOf" srcId="{1BDA8C26-06CA-41CF-A6AA-68EE2833968C}" destId="{EED95F34-917D-4F45-9697-D103903C97AC}" srcOrd="0" destOrd="0" presId="urn:microsoft.com/office/officeart/2005/8/layout/orgChart1"/>
    <dgm:cxn modelId="{D4EC556B-A330-4B47-83A9-498A17AB3769}" type="presParOf" srcId="{EED95F34-917D-4F45-9697-D103903C97AC}" destId="{A4F0A761-34E9-4DFF-BCE1-5D186AF532BD}" srcOrd="0" destOrd="0" presId="urn:microsoft.com/office/officeart/2005/8/layout/orgChart1"/>
    <dgm:cxn modelId="{227372C5-47E5-4135-AC9E-FA4E703E5C04}" type="presParOf" srcId="{EED95F34-917D-4F45-9697-D103903C97AC}" destId="{8D06DADD-909F-42DD-9D27-7850AEAC1B4A}" srcOrd="1" destOrd="0" presId="urn:microsoft.com/office/officeart/2005/8/layout/orgChart1"/>
    <dgm:cxn modelId="{95DEA18A-9F56-490A-9B0A-FF6B246563B1}" type="presParOf" srcId="{1BDA8C26-06CA-41CF-A6AA-68EE2833968C}" destId="{37DB2C2E-771A-44BF-8217-30D60A41AA33}" srcOrd="1" destOrd="0" presId="urn:microsoft.com/office/officeart/2005/8/layout/orgChart1"/>
    <dgm:cxn modelId="{E58CDC9D-7F7D-46F3-8C65-4E20074BC673}" type="presParOf" srcId="{1BDA8C26-06CA-41CF-A6AA-68EE2833968C}" destId="{5CDB7C04-B558-4159-B4A4-BEBD11F36556}" srcOrd="2" destOrd="0" presId="urn:microsoft.com/office/officeart/2005/8/layout/orgChart1"/>
    <dgm:cxn modelId="{221B13C0-F92C-451A-9101-C2983A21A16D}" type="presParOf" srcId="{B2B17353-EF3A-46E4-AC33-6BE816C95203}" destId="{84E683E0-B6F9-4816-BF0F-433971FB58A7}" srcOrd="6" destOrd="0" presId="urn:microsoft.com/office/officeart/2005/8/layout/orgChart1"/>
    <dgm:cxn modelId="{EAB48AB2-018E-44A5-9338-4D49DEE75327}" type="presParOf" srcId="{B2B17353-EF3A-46E4-AC33-6BE816C95203}" destId="{E903FDDB-C24C-40C1-B392-4F5BB170ED7A}" srcOrd="7" destOrd="0" presId="urn:microsoft.com/office/officeart/2005/8/layout/orgChart1"/>
    <dgm:cxn modelId="{4A67FFD6-FBBD-4A5F-B6B2-4BE1DF944C3E}" type="presParOf" srcId="{E903FDDB-C24C-40C1-B392-4F5BB170ED7A}" destId="{D47C83B5-6B73-490D-95B3-C01268BA381F}" srcOrd="0" destOrd="0" presId="urn:microsoft.com/office/officeart/2005/8/layout/orgChart1"/>
    <dgm:cxn modelId="{2C2C37B0-60C3-4A9A-9141-4E45EDFD261B}" type="presParOf" srcId="{D47C83B5-6B73-490D-95B3-C01268BA381F}" destId="{B43A991C-073C-43CE-85E9-306EB2641CDA}" srcOrd="0" destOrd="0" presId="urn:microsoft.com/office/officeart/2005/8/layout/orgChart1"/>
    <dgm:cxn modelId="{ACFF4B86-CEAD-4E25-BDED-832DACB60BE8}" type="presParOf" srcId="{D47C83B5-6B73-490D-95B3-C01268BA381F}" destId="{86EFC7C0-AEED-4C68-9BA7-1020DB974B09}" srcOrd="1" destOrd="0" presId="urn:microsoft.com/office/officeart/2005/8/layout/orgChart1"/>
    <dgm:cxn modelId="{D9C8C221-324F-4F0E-9C2C-D434644AD297}" type="presParOf" srcId="{E903FDDB-C24C-40C1-B392-4F5BB170ED7A}" destId="{A17C77D9-244D-48D4-B895-2128EF1A8CBF}" srcOrd="1" destOrd="0" presId="urn:microsoft.com/office/officeart/2005/8/layout/orgChart1"/>
    <dgm:cxn modelId="{10AD9DC3-6573-42D3-A9B8-735C84C7A8A8}" type="presParOf" srcId="{E903FDDB-C24C-40C1-B392-4F5BB170ED7A}" destId="{25584ECF-07F1-4F78-AB90-4675D54CCCDC}" srcOrd="2" destOrd="0" presId="urn:microsoft.com/office/officeart/2005/8/layout/orgChart1"/>
    <dgm:cxn modelId="{4B5623AB-080D-48F8-802B-05C83FF29001}" type="presParOf" srcId="{B2B17353-EF3A-46E4-AC33-6BE816C95203}" destId="{8DB76564-973B-49A0-889D-A15DA1A41837}" srcOrd="8" destOrd="0" presId="urn:microsoft.com/office/officeart/2005/8/layout/orgChart1"/>
    <dgm:cxn modelId="{E1A4A5BD-59C5-4EB8-A837-FAC77CD2430E}" type="presParOf" srcId="{B2B17353-EF3A-46E4-AC33-6BE816C95203}" destId="{AB384EA0-D247-4EE4-8483-4ADC166D278B}" srcOrd="9" destOrd="0" presId="urn:microsoft.com/office/officeart/2005/8/layout/orgChart1"/>
    <dgm:cxn modelId="{31DB48CA-75C4-40A2-9A30-CBD5B033F3EA}" type="presParOf" srcId="{AB384EA0-D247-4EE4-8483-4ADC166D278B}" destId="{3AA78A4B-FFBF-4EF2-9116-7C8E0CE66AD1}" srcOrd="0" destOrd="0" presId="urn:microsoft.com/office/officeart/2005/8/layout/orgChart1"/>
    <dgm:cxn modelId="{6F6C8420-2F8F-42A3-BA5B-61A9425AC065}" type="presParOf" srcId="{3AA78A4B-FFBF-4EF2-9116-7C8E0CE66AD1}" destId="{769B01D5-E73F-473B-A223-6F814FEC9830}" srcOrd="0" destOrd="0" presId="urn:microsoft.com/office/officeart/2005/8/layout/orgChart1"/>
    <dgm:cxn modelId="{F8084ADC-2AE6-4D42-99F5-D6CBEA52212B}" type="presParOf" srcId="{3AA78A4B-FFBF-4EF2-9116-7C8E0CE66AD1}" destId="{6E3F1F1B-B2F2-4E61-A69A-4236B0ABE4AC}" srcOrd="1" destOrd="0" presId="urn:microsoft.com/office/officeart/2005/8/layout/orgChart1"/>
    <dgm:cxn modelId="{0FFA70E8-45B5-4494-ACFA-538146E81D1A}" type="presParOf" srcId="{AB384EA0-D247-4EE4-8483-4ADC166D278B}" destId="{2248611D-B7DE-4FE8-ADAB-831330AD3538}" srcOrd="1" destOrd="0" presId="urn:microsoft.com/office/officeart/2005/8/layout/orgChart1"/>
    <dgm:cxn modelId="{8D15480E-5047-46E8-AAB3-174038CBDF58}" type="presParOf" srcId="{AB384EA0-D247-4EE4-8483-4ADC166D278B}" destId="{D9E7DCE8-15BE-4E3F-A1E7-36EF3A9A03CF}" srcOrd="2" destOrd="0" presId="urn:microsoft.com/office/officeart/2005/8/layout/orgChart1"/>
    <dgm:cxn modelId="{6363F3D0-F850-47E8-A0DF-B542999D6797}" type="presParOf" srcId="{B2B17353-EF3A-46E4-AC33-6BE816C95203}" destId="{C93349B9-FEF6-401E-98CF-B1CB4EFF8278}" srcOrd="10" destOrd="0" presId="urn:microsoft.com/office/officeart/2005/8/layout/orgChart1"/>
    <dgm:cxn modelId="{BB1525BF-2A4A-4E77-9E2E-65AF34C4E085}" type="presParOf" srcId="{B2B17353-EF3A-46E4-AC33-6BE816C95203}" destId="{585E6266-2E5B-415C-A619-15A8B3DB4C90}" srcOrd="11" destOrd="0" presId="urn:microsoft.com/office/officeart/2005/8/layout/orgChart1"/>
    <dgm:cxn modelId="{29F06B85-FF41-4B8B-A83F-6C03A62B1A9F}" type="presParOf" srcId="{585E6266-2E5B-415C-A619-15A8B3DB4C90}" destId="{FE470910-61D4-40E0-A75D-AD446457B6F5}" srcOrd="0" destOrd="0" presId="urn:microsoft.com/office/officeart/2005/8/layout/orgChart1"/>
    <dgm:cxn modelId="{D4F806CE-0C0B-4155-A183-A4C5CEE766E5}" type="presParOf" srcId="{FE470910-61D4-40E0-A75D-AD446457B6F5}" destId="{365D08EA-F1E6-4674-919B-66A6718DCB9F}" srcOrd="0" destOrd="0" presId="urn:microsoft.com/office/officeart/2005/8/layout/orgChart1"/>
    <dgm:cxn modelId="{4E3A8832-BA44-467D-B1C7-372A93928973}" type="presParOf" srcId="{FE470910-61D4-40E0-A75D-AD446457B6F5}" destId="{2CCF236C-6BEE-4677-B4EB-249DB7EB65D0}" srcOrd="1" destOrd="0" presId="urn:microsoft.com/office/officeart/2005/8/layout/orgChart1"/>
    <dgm:cxn modelId="{F4A04EB6-9FC3-45C7-A16C-8423F726CDAA}" type="presParOf" srcId="{585E6266-2E5B-415C-A619-15A8B3DB4C90}" destId="{9E78DCB9-A033-42CA-B829-0647EF531A8B}" srcOrd="1" destOrd="0" presId="urn:microsoft.com/office/officeart/2005/8/layout/orgChart1"/>
    <dgm:cxn modelId="{559A5FE0-A4C0-4ABD-8D28-A78DFE296EF4}" type="presParOf" srcId="{585E6266-2E5B-415C-A619-15A8B3DB4C90}" destId="{D16E8C62-A154-48DC-BA5F-46C076CC39A7}" srcOrd="2" destOrd="0" presId="urn:microsoft.com/office/officeart/2005/8/layout/orgChart1"/>
    <dgm:cxn modelId="{9E78191F-4BE0-47A9-9D1E-F5D37CCAA768}" type="presParOf" srcId="{B2B17353-EF3A-46E4-AC33-6BE816C95203}" destId="{54E9A93C-D0CE-4BB2-AEBD-A9E7FF9081F0}" srcOrd="12" destOrd="0" presId="urn:microsoft.com/office/officeart/2005/8/layout/orgChart1"/>
    <dgm:cxn modelId="{1F98482D-9694-41E9-A6F7-9B8229C032E7}" type="presParOf" srcId="{B2B17353-EF3A-46E4-AC33-6BE816C95203}" destId="{1832D6AE-4889-422E-99E3-21A31A83081E}" srcOrd="13" destOrd="0" presId="urn:microsoft.com/office/officeart/2005/8/layout/orgChart1"/>
    <dgm:cxn modelId="{57884381-07E9-4FA0-920F-E4C4FAAED442}" type="presParOf" srcId="{1832D6AE-4889-422E-99E3-21A31A83081E}" destId="{512772DE-9914-4F1B-ACD5-F44449B20696}" srcOrd="0" destOrd="0" presId="urn:microsoft.com/office/officeart/2005/8/layout/orgChart1"/>
    <dgm:cxn modelId="{8E5ACBAB-61FF-4555-87A3-CFAAE5B7F327}" type="presParOf" srcId="{512772DE-9914-4F1B-ACD5-F44449B20696}" destId="{E2C8E6AC-D158-40EC-988B-80E51F9B12CA}" srcOrd="0" destOrd="0" presId="urn:microsoft.com/office/officeart/2005/8/layout/orgChart1"/>
    <dgm:cxn modelId="{A266EC8C-5735-40F8-B516-6DF592AB0306}" type="presParOf" srcId="{512772DE-9914-4F1B-ACD5-F44449B20696}" destId="{F9DE8F6E-97D2-4F0C-BC27-420B8FA60C14}" srcOrd="1" destOrd="0" presId="urn:microsoft.com/office/officeart/2005/8/layout/orgChart1"/>
    <dgm:cxn modelId="{07DA81FA-48F6-4801-8586-0FC4A7E35CA0}" type="presParOf" srcId="{1832D6AE-4889-422E-99E3-21A31A83081E}" destId="{7D067F24-9C1C-4C74-8C75-F6043CFBB8D0}" srcOrd="1" destOrd="0" presId="urn:microsoft.com/office/officeart/2005/8/layout/orgChart1"/>
    <dgm:cxn modelId="{FEB42521-B5A8-4830-81C9-A84EC6F4DFBB}" type="presParOf" srcId="{1832D6AE-4889-422E-99E3-21A31A83081E}" destId="{984AFDBC-6792-4584-87C3-51E258824BF0}" srcOrd="2" destOrd="0" presId="urn:microsoft.com/office/officeart/2005/8/layout/orgChart1"/>
    <dgm:cxn modelId="{3ADE5B65-DF75-420A-9669-E4A31CF15F7C}" type="presParOf" srcId="{B2B17353-EF3A-46E4-AC33-6BE816C95203}" destId="{CCF8C970-C45B-4D68-B9F1-E4007605956D}" srcOrd="14" destOrd="0" presId="urn:microsoft.com/office/officeart/2005/8/layout/orgChart1"/>
    <dgm:cxn modelId="{43B8E823-BCE0-4EAD-BC5A-5D645E0FC7A8}" type="presParOf" srcId="{B2B17353-EF3A-46E4-AC33-6BE816C95203}" destId="{CDC185E9-850A-49F8-982D-6E8E63156415}" srcOrd="15" destOrd="0" presId="urn:microsoft.com/office/officeart/2005/8/layout/orgChart1"/>
    <dgm:cxn modelId="{4F2A4CA3-7460-41B9-844A-BFF93685724E}" type="presParOf" srcId="{CDC185E9-850A-49F8-982D-6E8E63156415}" destId="{4764C828-3E0D-4508-8CD4-2F5EE6E26E42}" srcOrd="0" destOrd="0" presId="urn:microsoft.com/office/officeart/2005/8/layout/orgChart1"/>
    <dgm:cxn modelId="{DC3A79E0-B996-4F91-A00D-3FF7620531B8}" type="presParOf" srcId="{4764C828-3E0D-4508-8CD4-2F5EE6E26E42}" destId="{22FC7A39-C24E-46E1-B894-CDA9B873F6C1}" srcOrd="0" destOrd="0" presId="urn:microsoft.com/office/officeart/2005/8/layout/orgChart1"/>
    <dgm:cxn modelId="{75F6DEDA-9386-477B-A73D-47AC69BDF4B3}" type="presParOf" srcId="{4764C828-3E0D-4508-8CD4-2F5EE6E26E42}" destId="{4725C37A-8852-499F-BFB1-17279765D036}" srcOrd="1" destOrd="0" presId="urn:microsoft.com/office/officeart/2005/8/layout/orgChart1"/>
    <dgm:cxn modelId="{A250AE2C-B14B-40BA-B2B7-6FA922B31CAB}" type="presParOf" srcId="{CDC185E9-850A-49F8-982D-6E8E63156415}" destId="{61445C1B-DB21-44D1-A6FF-238FFFA3BCDC}" srcOrd="1" destOrd="0" presId="urn:microsoft.com/office/officeart/2005/8/layout/orgChart1"/>
    <dgm:cxn modelId="{60B12799-9F9D-4E0A-8B64-E11F779DE1E6}" type="presParOf" srcId="{CDC185E9-850A-49F8-982D-6E8E63156415}" destId="{BFFDBE1A-1A78-438F-B911-753C3280B39A}" srcOrd="2" destOrd="0" presId="urn:microsoft.com/office/officeart/2005/8/layout/orgChart1"/>
    <dgm:cxn modelId="{D6207FCD-57D5-415F-86EB-2C353F96B184}" type="presParOf" srcId="{B2B17353-EF3A-46E4-AC33-6BE816C95203}" destId="{81201364-4042-4420-A558-9793FACEF014}" srcOrd="16" destOrd="0" presId="urn:microsoft.com/office/officeart/2005/8/layout/orgChart1"/>
    <dgm:cxn modelId="{4BEDB0B8-1D02-44ED-9790-F4115E853948}" type="presParOf" srcId="{B2B17353-EF3A-46E4-AC33-6BE816C95203}" destId="{6E2C41F4-54D4-410B-9C79-08A4E4788A34}" srcOrd="17" destOrd="0" presId="urn:microsoft.com/office/officeart/2005/8/layout/orgChart1"/>
    <dgm:cxn modelId="{667C6CA3-04B1-4203-AF7E-5ACECCB6497E}" type="presParOf" srcId="{6E2C41F4-54D4-410B-9C79-08A4E4788A34}" destId="{53DB8717-7742-4F12-9C84-F554A4F2E883}" srcOrd="0" destOrd="0" presId="urn:microsoft.com/office/officeart/2005/8/layout/orgChart1"/>
    <dgm:cxn modelId="{33336ADD-AE0E-4B02-B63F-D42E8DB67B9E}" type="presParOf" srcId="{53DB8717-7742-4F12-9C84-F554A4F2E883}" destId="{F395F60A-39EA-4DE2-B756-F1CE3119B939}" srcOrd="0" destOrd="0" presId="urn:microsoft.com/office/officeart/2005/8/layout/orgChart1"/>
    <dgm:cxn modelId="{259CF143-6388-4C65-8174-60F3AF649CCA}" type="presParOf" srcId="{53DB8717-7742-4F12-9C84-F554A4F2E883}" destId="{5ACA7D24-F3E0-4F10-9897-46DFAA3B0542}" srcOrd="1" destOrd="0" presId="urn:microsoft.com/office/officeart/2005/8/layout/orgChart1"/>
    <dgm:cxn modelId="{0BB10D4A-6610-4311-BB67-9FC5B5458C40}" type="presParOf" srcId="{6E2C41F4-54D4-410B-9C79-08A4E4788A34}" destId="{452F153E-D876-45F8-98A6-49E10D4F64A3}" srcOrd="1" destOrd="0" presId="urn:microsoft.com/office/officeart/2005/8/layout/orgChart1"/>
    <dgm:cxn modelId="{EC87DD61-162C-4D60-89D0-0BDB3221621A}" type="presParOf" srcId="{6E2C41F4-54D4-410B-9C79-08A4E4788A34}" destId="{CCA605DB-1048-4CB2-A80F-3CE33B31FE5C}" srcOrd="2" destOrd="0" presId="urn:microsoft.com/office/officeart/2005/8/layout/orgChart1"/>
    <dgm:cxn modelId="{EB3F3F5F-5B7F-4BE6-A3D2-CAF0CE879BE9}" type="presParOf" srcId="{B2B17353-EF3A-46E4-AC33-6BE816C95203}" destId="{A7AB3F6A-75B0-4794-A85B-4981E496CEEF}" srcOrd="18" destOrd="0" presId="urn:microsoft.com/office/officeart/2005/8/layout/orgChart1"/>
    <dgm:cxn modelId="{1E44D4EE-98AB-44A9-89A2-F4662193D5FF}" type="presParOf" srcId="{B2B17353-EF3A-46E4-AC33-6BE816C95203}" destId="{849FEDC5-8157-41DC-B886-8A517C2A18D5}" srcOrd="19" destOrd="0" presId="urn:microsoft.com/office/officeart/2005/8/layout/orgChart1"/>
    <dgm:cxn modelId="{E8E74F85-BDAE-45A3-A75F-7FC426433CBD}" type="presParOf" srcId="{849FEDC5-8157-41DC-B886-8A517C2A18D5}" destId="{7F59A82E-93AB-48B8-B0A7-4E809AB9D78E}" srcOrd="0" destOrd="0" presId="urn:microsoft.com/office/officeart/2005/8/layout/orgChart1"/>
    <dgm:cxn modelId="{297B84BD-FB52-4A9E-905B-C60E71223FAE}" type="presParOf" srcId="{7F59A82E-93AB-48B8-B0A7-4E809AB9D78E}" destId="{2140E3FB-3A0D-46FD-A8CE-E9B7087FDAB1}" srcOrd="0" destOrd="0" presId="urn:microsoft.com/office/officeart/2005/8/layout/orgChart1"/>
    <dgm:cxn modelId="{E9AAF924-1EB8-4937-B41F-DE49F6DA9454}" type="presParOf" srcId="{7F59A82E-93AB-48B8-B0A7-4E809AB9D78E}" destId="{0F8921EC-8E85-414F-9CA8-1CE3086F324B}" srcOrd="1" destOrd="0" presId="urn:microsoft.com/office/officeart/2005/8/layout/orgChart1"/>
    <dgm:cxn modelId="{9EEE4E60-0545-4A52-9D58-552D07A94EDB}" type="presParOf" srcId="{849FEDC5-8157-41DC-B886-8A517C2A18D5}" destId="{D92A9923-89BB-488F-99D3-501D05A70881}" srcOrd="1" destOrd="0" presId="urn:microsoft.com/office/officeart/2005/8/layout/orgChart1"/>
    <dgm:cxn modelId="{5C239450-3888-46C7-80E0-2CC4EA309100}" type="presParOf" srcId="{849FEDC5-8157-41DC-B886-8A517C2A18D5}" destId="{C0B7051C-DFA9-4101-95C0-E6AF691EBF4A}" srcOrd="2" destOrd="0" presId="urn:microsoft.com/office/officeart/2005/8/layout/orgChart1"/>
    <dgm:cxn modelId="{CA793BC3-1157-426D-88D6-D8DFBFD70463}" type="presParOf" srcId="{4585C026-B05A-4665-8EF1-9C7A833F006D}" destId="{FE23CACC-FB98-4C97-9E14-9F640699559F}" srcOrd="2" destOrd="0" presId="urn:microsoft.com/office/officeart/2005/8/layout/orgChart1"/>
    <dgm:cxn modelId="{9DF1D9A5-22CD-4C6D-B3D3-026B8C9C72A9}" type="presParOf" srcId="{E78B8D2D-5CCB-4297-9AC7-53330BAF3118}" destId="{A2EAE9E3-F41F-477A-8F55-AC6A9CA1A935}" srcOrd="2" destOrd="0" presId="urn:microsoft.com/office/officeart/2005/8/layout/orgChart1"/>
    <dgm:cxn modelId="{8A8CEE90-7224-48FD-8DCB-9E44D3AF2A33}" type="presParOf" srcId="{E78B8D2D-5CCB-4297-9AC7-53330BAF3118}" destId="{28D28D1B-A25E-41D7-8121-33D682948881}" srcOrd="3" destOrd="0" presId="urn:microsoft.com/office/officeart/2005/8/layout/orgChart1"/>
    <dgm:cxn modelId="{2A41F6AC-A770-4CB3-BCAE-EE830B8AA6CF}" type="presParOf" srcId="{28D28D1B-A25E-41D7-8121-33D682948881}" destId="{2A3B9F35-9F42-4ABF-97DA-2118CE7BB21A}" srcOrd="0" destOrd="0" presId="urn:microsoft.com/office/officeart/2005/8/layout/orgChart1"/>
    <dgm:cxn modelId="{330E8999-5BA6-4E46-B864-1930B801D0F7}" type="presParOf" srcId="{2A3B9F35-9F42-4ABF-97DA-2118CE7BB21A}" destId="{98A7D602-4F4A-4A56-8521-1F0F25D6FDD4}" srcOrd="0" destOrd="0" presId="urn:microsoft.com/office/officeart/2005/8/layout/orgChart1"/>
    <dgm:cxn modelId="{A264D49A-72C2-41CC-96C8-0994AC37CFB4}" type="presParOf" srcId="{2A3B9F35-9F42-4ABF-97DA-2118CE7BB21A}" destId="{A7571AA6-E841-438C-BDA8-24FDB75B0367}" srcOrd="1" destOrd="0" presId="urn:microsoft.com/office/officeart/2005/8/layout/orgChart1"/>
    <dgm:cxn modelId="{13C34AF5-9A3E-4FB7-B167-E83E287840F7}" type="presParOf" srcId="{28D28D1B-A25E-41D7-8121-33D682948881}" destId="{AFDC3BDB-546A-41DE-B01B-9512201B701F}" srcOrd="1" destOrd="0" presId="urn:microsoft.com/office/officeart/2005/8/layout/orgChart1"/>
    <dgm:cxn modelId="{389F1B08-0C0A-46D1-9536-F4F0398467EF}" type="presParOf" srcId="{AFDC3BDB-546A-41DE-B01B-9512201B701F}" destId="{1A7D5E70-76F5-41CC-BF60-8EBC68020F82}" srcOrd="0" destOrd="0" presId="urn:microsoft.com/office/officeart/2005/8/layout/orgChart1"/>
    <dgm:cxn modelId="{CDDBE2EB-F736-4699-86C7-AA9E2566BC08}" type="presParOf" srcId="{AFDC3BDB-546A-41DE-B01B-9512201B701F}" destId="{1386B423-114B-4137-94BC-1D2AE38A99F4}" srcOrd="1" destOrd="0" presId="urn:microsoft.com/office/officeart/2005/8/layout/orgChart1"/>
    <dgm:cxn modelId="{F80AC6F8-43C5-488E-8008-F5A38ECC2030}" type="presParOf" srcId="{1386B423-114B-4137-94BC-1D2AE38A99F4}" destId="{E002AC7D-A23B-49A3-AC08-5480526985CE}" srcOrd="0" destOrd="0" presId="urn:microsoft.com/office/officeart/2005/8/layout/orgChart1"/>
    <dgm:cxn modelId="{2143A2E6-07A6-452E-A934-BFDDAF211074}" type="presParOf" srcId="{E002AC7D-A23B-49A3-AC08-5480526985CE}" destId="{17872530-507D-4B41-94EB-85B7C7CE84C5}" srcOrd="0" destOrd="0" presId="urn:microsoft.com/office/officeart/2005/8/layout/orgChart1"/>
    <dgm:cxn modelId="{029B2AE5-C4D4-4AC5-80CE-F9DD506325C2}" type="presParOf" srcId="{E002AC7D-A23B-49A3-AC08-5480526985CE}" destId="{F5B4C47B-7801-4647-9871-65AF076113C9}" srcOrd="1" destOrd="0" presId="urn:microsoft.com/office/officeart/2005/8/layout/orgChart1"/>
    <dgm:cxn modelId="{092C12D2-655F-49D1-84AE-C17DA1F0D5AD}" type="presParOf" srcId="{1386B423-114B-4137-94BC-1D2AE38A99F4}" destId="{41DA1B89-9C10-487B-A020-30D25CFFD8FE}" srcOrd="1" destOrd="0" presId="urn:microsoft.com/office/officeart/2005/8/layout/orgChart1"/>
    <dgm:cxn modelId="{92B3D8C6-2960-49DA-B4D9-2B15FB7FF95F}" type="presParOf" srcId="{1386B423-114B-4137-94BC-1D2AE38A99F4}" destId="{2C3C5487-7114-4BBF-A070-3AEEBBCFB740}" srcOrd="2" destOrd="0" presId="urn:microsoft.com/office/officeart/2005/8/layout/orgChart1"/>
    <dgm:cxn modelId="{3F215D58-19F3-4F8E-B574-1D164FDDA7CB}" type="presParOf" srcId="{AFDC3BDB-546A-41DE-B01B-9512201B701F}" destId="{D54C19AF-62A2-43AC-AB65-4305D3C8A8A7}" srcOrd="2" destOrd="0" presId="urn:microsoft.com/office/officeart/2005/8/layout/orgChart1"/>
    <dgm:cxn modelId="{CA63AEB0-8628-4410-892E-C92F884A3DD2}" type="presParOf" srcId="{AFDC3BDB-546A-41DE-B01B-9512201B701F}" destId="{2E4D3B53-F245-4464-9DBC-C23C9B965DC5}" srcOrd="3" destOrd="0" presId="urn:microsoft.com/office/officeart/2005/8/layout/orgChart1"/>
    <dgm:cxn modelId="{1E1383E9-8BD3-4060-88AE-77DAC798A925}" type="presParOf" srcId="{2E4D3B53-F245-4464-9DBC-C23C9B965DC5}" destId="{8A01478B-5E96-4BB6-B2FD-09F6A9D79859}" srcOrd="0" destOrd="0" presId="urn:microsoft.com/office/officeart/2005/8/layout/orgChart1"/>
    <dgm:cxn modelId="{021FB8FF-FBC0-43A5-A476-18FA8A92FF03}" type="presParOf" srcId="{8A01478B-5E96-4BB6-B2FD-09F6A9D79859}" destId="{DA6C0197-F0FC-4B38-AD55-FC2935B9DAF3}" srcOrd="0" destOrd="0" presId="urn:microsoft.com/office/officeart/2005/8/layout/orgChart1"/>
    <dgm:cxn modelId="{9EC9BE22-C538-43D1-B841-FF0B3075691A}" type="presParOf" srcId="{8A01478B-5E96-4BB6-B2FD-09F6A9D79859}" destId="{6909A12A-9F78-42FC-8029-9431B17286D7}" srcOrd="1" destOrd="0" presId="urn:microsoft.com/office/officeart/2005/8/layout/orgChart1"/>
    <dgm:cxn modelId="{349D0E6B-0CDA-4699-BB68-A7BFDFCF8EE7}" type="presParOf" srcId="{2E4D3B53-F245-4464-9DBC-C23C9B965DC5}" destId="{9BD89614-2CA5-4114-BEEF-0A0360178723}" srcOrd="1" destOrd="0" presId="urn:microsoft.com/office/officeart/2005/8/layout/orgChart1"/>
    <dgm:cxn modelId="{41A72541-EAFB-498B-AE75-05A212BC70D3}" type="presParOf" srcId="{2E4D3B53-F245-4464-9DBC-C23C9B965DC5}" destId="{F4EC9FF7-4CC1-4321-9C2C-3F0B32929259}" srcOrd="2" destOrd="0" presId="urn:microsoft.com/office/officeart/2005/8/layout/orgChart1"/>
    <dgm:cxn modelId="{3134AEA5-2F46-42D9-8A44-A348E0288C87}" type="presParOf" srcId="{28D28D1B-A25E-41D7-8121-33D682948881}" destId="{EF509D37-8911-45B2-9CD6-F9611CF16763}" srcOrd="2" destOrd="0" presId="urn:microsoft.com/office/officeart/2005/8/layout/orgChart1"/>
    <dgm:cxn modelId="{604B8D60-F828-4911-A937-8979A04FE9DF}" type="presParOf" srcId="{E78B8D2D-5CCB-4297-9AC7-53330BAF3118}" destId="{B13D6EE2-0A9D-442D-BEDD-8DB0CFAEE72F}" srcOrd="4" destOrd="0" presId="urn:microsoft.com/office/officeart/2005/8/layout/orgChart1"/>
    <dgm:cxn modelId="{D25B994E-18C0-49EE-B5C5-41F26593B334}" type="presParOf" srcId="{E78B8D2D-5CCB-4297-9AC7-53330BAF3118}" destId="{B36BD2C9-23F2-4B74-8242-C6A5351DA10C}" srcOrd="5" destOrd="0" presId="urn:microsoft.com/office/officeart/2005/8/layout/orgChart1"/>
    <dgm:cxn modelId="{C0254EDC-A0B0-41B2-B8A0-941C23C329F0}" type="presParOf" srcId="{B36BD2C9-23F2-4B74-8242-C6A5351DA10C}" destId="{5FEE7386-38D4-4F49-8D22-5F6E9AD900FC}" srcOrd="0" destOrd="0" presId="urn:microsoft.com/office/officeart/2005/8/layout/orgChart1"/>
    <dgm:cxn modelId="{76EB6941-855E-4A36-AF70-58851245BC5C}" type="presParOf" srcId="{5FEE7386-38D4-4F49-8D22-5F6E9AD900FC}" destId="{760F0679-C8D6-4A3E-A954-604ED9B633E3}" srcOrd="0" destOrd="0" presId="urn:microsoft.com/office/officeart/2005/8/layout/orgChart1"/>
    <dgm:cxn modelId="{7B739F90-6A16-4275-8EED-B1B337E639C4}" type="presParOf" srcId="{5FEE7386-38D4-4F49-8D22-5F6E9AD900FC}" destId="{0189BBF7-C1CF-474E-87E6-743C98ED1D01}" srcOrd="1" destOrd="0" presId="urn:microsoft.com/office/officeart/2005/8/layout/orgChart1"/>
    <dgm:cxn modelId="{54B22F6A-A4DC-4A6A-94BD-7E339A2E410E}" type="presParOf" srcId="{B36BD2C9-23F2-4B74-8242-C6A5351DA10C}" destId="{DC3D14AC-A971-49FD-B154-D1AE06ACE080}" srcOrd="1" destOrd="0" presId="urn:microsoft.com/office/officeart/2005/8/layout/orgChart1"/>
    <dgm:cxn modelId="{EB6DA177-E8A1-43CA-BD47-CFA0652244CD}" type="presParOf" srcId="{DC3D14AC-A971-49FD-B154-D1AE06ACE080}" destId="{B6B06EF5-A717-4D0A-B05D-0F502C7A6FBC}" srcOrd="0" destOrd="0" presId="urn:microsoft.com/office/officeart/2005/8/layout/orgChart1"/>
    <dgm:cxn modelId="{C97D9529-27F2-417B-985E-B6476CBAF83F}" type="presParOf" srcId="{DC3D14AC-A971-49FD-B154-D1AE06ACE080}" destId="{BBD2BF8C-903E-493B-85FD-E6B297D02D26}" srcOrd="1" destOrd="0" presId="urn:microsoft.com/office/officeart/2005/8/layout/orgChart1"/>
    <dgm:cxn modelId="{B9DF8A46-9231-43E5-8278-635C0BC4768E}" type="presParOf" srcId="{BBD2BF8C-903E-493B-85FD-E6B297D02D26}" destId="{DD7BB2C1-39C4-4B56-94FA-24D3ABD52C97}" srcOrd="0" destOrd="0" presId="urn:microsoft.com/office/officeart/2005/8/layout/orgChart1"/>
    <dgm:cxn modelId="{F86A8F35-3885-48F7-8154-20C9F709265E}" type="presParOf" srcId="{DD7BB2C1-39C4-4B56-94FA-24D3ABD52C97}" destId="{636F88B2-6923-4923-A348-E8C162EBB17D}" srcOrd="0" destOrd="0" presId="urn:microsoft.com/office/officeart/2005/8/layout/orgChart1"/>
    <dgm:cxn modelId="{88B55A10-9391-42E7-90CC-589413CEB707}" type="presParOf" srcId="{DD7BB2C1-39C4-4B56-94FA-24D3ABD52C97}" destId="{5214D594-7E38-46F4-8980-9605838B970F}" srcOrd="1" destOrd="0" presId="urn:microsoft.com/office/officeart/2005/8/layout/orgChart1"/>
    <dgm:cxn modelId="{41B74F81-7F2F-428B-B8B5-D94A45CE196E}" type="presParOf" srcId="{BBD2BF8C-903E-493B-85FD-E6B297D02D26}" destId="{89F5CEAB-3896-4B8A-9F95-7CFF9A46B515}" srcOrd="1" destOrd="0" presId="urn:microsoft.com/office/officeart/2005/8/layout/orgChart1"/>
    <dgm:cxn modelId="{283356F6-A49E-404A-91F0-CD5A382976F4}" type="presParOf" srcId="{BBD2BF8C-903E-493B-85FD-E6B297D02D26}" destId="{8D85F512-243E-4A66-B835-2B0B00E5E060}" srcOrd="2" destOrd="0" presId="urn:microsoft.com/office/officeart/2005/8/layout/orgChart1"/>
    <dgm:cxn modelId="{E3777668-AF24-40E3-9977-D6403D4075C5}" type="presParOf" srcId="{DC3D14AC-A971-49FD-B154-D1AE06ACE080}" destId="{B7D228CD-88B1-4EDD-91C0-5598D177492E}" srcOrd="2" destOrd="0" presId="urn:microsoft.com/office/officeart/2005/8/layout/orgChart1"/>
    <dgm:cxn modelId="{F6DDA369-D68F-4703-A75A-E1F376527BB6}" type="presParOf" srcId="{DC3D14AC-A971-49FD-B154-D1AE06ACE080}" destId="{C7C942E9-3832-4B41-B61E-48CC751A9504}" srcOrd="3" destOrd="0" presId="urn:microsoft.com/office/officeart/2005/8/layout/orgChart1"/>
    <dgm:cxn modelId="{AB7AED26-E735-4FEE-BEB0-2FF9257E9908}" type="presParOf" srcId="{C7C942E9-3832-4B41-B61E-48CC751A9504}" destId="{F8DE4240-21B2-4D9F-BC61-40077420098A}" srcOrd="0" destOrd="0" presId="urn:microsoft.com/office/officeart/2005/8/layout/orgChart1"/>
    <dgm:cxn modelId="{C7624AAC-B13D-4522-BA0C-48EDF004E051}" type="presParOf" srcId="{F8DE4240-21B2-4D9F-BC61-40077420098A}" destId="{B1CC3207-E125-459B-B742-5D53088B5571}" srcOrd="0" destOrd="0" presId="urn:microsoft.com/office/officeart/2005/8/layout/orgChart1"/>
    <dgm:cxn modelId="{273AEFB7-6979-4F8A-A2BD-A26D774B1C8D}" type="presParOf" srcId="{F8DE4240-21B2-4D9F-BC61-40077420098A}" destId="{07BEC9A5-0B50-4117-8811-2B9D039E058D}" srcOrd="1" destOrd="0" presId="urn:microsoft.com/office/officeart/2005/8/layout/orgChart1"/>
    <dgm:cxn modelId="{5954987A-193C-4CEC-A02B-CFC8673CA88E}" type="presParOf" srcId="{C7C942E9-3832-4B41-B61E-48CC751A9504}" destId="{D9AA8724-A3BB-4FEF-AF9A-A204C4A86C89}" srcOrd="1" destOrd="0" presId="urn:microsoft.com/office/officeart/2005/8/layout/orgChart1"/>
    <dgm:cxn modelId="{207A8055-D809-47F3-9B43-4FCAC766F211}" type="presParOf" srcId="{C7C942E9-3832-4B41-B61E-48CC751A9504}" destId="{DC46BA58-AFBD-4476-95A6-4E33EB444D9C}" srcOrd="2" destOrd="0" presId="urn:microsoft.com/office/officeart/2005/8/layout/orgChart1"/>
    <dgm:cxn modelId="{7A7CF859-EC15-4243-873D-578A91C22BE2}" type="presParOf" srcId="{DC3D14AC-A971-49FD-B154-D1AE06ACE080}" destId="{A29773B2-51EE-41F6-85C3-B36A61F56187}" srcOrd="4" destOrd="0" presId="urn:microsoft.com/office/officeart/2005/8/layout/orgChart1"/>
    <dgm:cxn modelId="{320F5805-F517-4EC2-9273-CBBD7A316D9D}" type="presParOf" srcId="{DC3D14AC-A971-49FD-B154-D1AE06ACE080}" destId="{54B956E1-BEED-41A2-9F10-8526CF1998FD}" srcOrd="5" destOrd="0" presId="urn:microsoft.com/office/officeart/2005/8/layout/orgChart1"/>
    <dgm:cxn modelId="{215A49CA-78DC-4C46-9DD3-0DDC0BCECAE3}" type="presParOf" srcId="{54B956E1-BEED-41A2-9F10-8526CF1998FD}" destId="{400C49CF-9C89-497D-AE91-B3BCEFF723AA}" srcOrd="0" destOrd="0" presId="urn:microsoft.com/office/officeart/2005/8/layout/orgChart1"/>
    <dgm:cxn modelId="{943391BE-2C6E-452A-9980-EDE6EE6FB81B}" type="presParOf" srcId="{400C49CF-9C89-497D-AE91-B3BCEFF723AA}" destId="{7095A98C-50F3-4E93-8764-08E159D0C636}" srcOrd="0" destOrd="0" presId="urn:microsoft.com/office/officeart/2005/8/layout/orgChart1"/>
    <dgm:cxn modelId="{519EBE5B-0EAF-4150-AA82-9C0AF651BC06}" type="presParOf" srcId="{400C49CF-9C89-497D-AE91-B3BCEFF723AA}" destId="{0A2593D0-6A32-461F-B6A3-0FA8FAED0DBD}" srcOrd="1" destOrd="0" presId="urn:microsoft.com/office/officeart/2005/8/layout/orgChart1"/>
    <dgm:cxn modelId="{63C88FE7-7A51-4C37-A33E-D049E8CF1395}" type="presParOf" srcId="{54B956E1-BEED-41A2-9F10-8526CF1998FD}" destId="{2043B74D-845C-4180-95FE-94253B34233A}" srcOrd="1" destOrd="0" presId="urn:microsoft.com/office/officeart/2005/8/layout/orgChart1"/>
    <dgm:cxn modelId="{2008BDDA-38D8-4D6D-9499-CED73605CE1E}" type="presParOf" srcId="{54B956E1-BEED-41A2-9F10-8526CF1998FD}" destId="{565964C3-284E-4C7A-90F5-DB284EABB124}" srcOrd="2" destOrd="0" presId="urn:microsoft.com/office/officeart/2005/8/layout/orgChart1"/>
    <dgm:cxn modelId="{F7183928-8770-4FF6-8B97-B39623533259}" type="presParOf" srcId="{DC3D14AC-A971-49FD-B154-D1AE06ACE080}" destId="{2ABBD1B2-EF4C-4351-9FAE-D392EA4FAFE7}" srcOrd="6" destOrd="0" presId="urn:microsoft.com/office/officeart/2005/8/layout/orgChart1"/>
    <dgm:cxn modelId="{202996DA-C43A-49D1-BFFD-39C12D321759}" type="presParOf" srcId="{DC3D14AC-A971-49FD-B154-D1AE06ACE080}" destId="{89618B51-E33C-453D-9A23-051FE1C14BE4}" srcOrd="7" destOrd="0" presId="urn:microsoft.com/office/officeart/2005/8/layout/orgChart1"/>
    <dgm:cxn modelId="{F7DA21B8-444B-4775-82E5-11C39754CC42}" type="presParOf" srcId="{89618B51-E33C-453D-9A23-051FE1C14BE4}" destId="{6CA2F568-A494-4335-945C-678787105569}" srcOrd="0" destOrd="0" presId="urn:microsoft.com/office/officeart/2005/8/layout/orgChart1"/>
    <dgm:cxn modelId="{2EC7A4F9-D105-4F56-8E87-10F525FF94FE}" type="presParOf" srcId="{6CA2F568-A494-4335-945C-678787105569}" destId="{FF73B095-9E70-4218-9480-BD4619A83992}" srcOrd="0" destOrd="0" presId="urn:microsoft.com/office/officeart/2005/8/layout/orgChart1"/>
    <dgm:cxn modelId="{C5199615-3926-4391-A982-DF1F6D1BD8DD}" type="presParOf" srcId="{6CA2F568-A494-4335-945C-678787105569}" destId="{39A1B7D3-268E-4AB1-BB53-3D810D6490F7}" srcOrd="1" destOrd="0" presId="urn:microsoft.com/office/officeart/2005/8/layout/orgChart1"/>
    <dgm:cxn modelId="{C9B084FD-B86E-4009-92AB-94EF8DFF8B5B}" type="presParOf" srcId="{89618B51-E33C-453D-9A23-051FE1C14BE4}" destId="{74041DA7-E3E6-497A-B1CF-48AEBEEB1EAB}" srcOrd="1" destOrd="0" presId="urn:microsoft.com/office/officeart/2005/8/layout/orgChart1"/>
    <dgm:cxn modelId="{1C881898-19E6-4998-B6D6-3C3EF2949479}" type="presParOf" srcId="{89618B51-E33C-453D-9A23-051FE1C14BE4}" destId="{9C1A31AF-E57D-40E1-8441-4D65F8D76825}" srcOrd="2" destOrd="0" presId="urn:microsoft.com/office/officeart/2005/8/layout/orgChart1"/>
    <dgm:cxn modelId="{8EEFD000-6C74-4E0E-99C4-89A3F8EB1EB5}" type="presParOf" srcId="{DC3D14AC-A971-49FD-B154-D1AE06ACE080}" destId="{1F6B31EA-3B5A-40F5-B3AB-76D709AD04AA}" srcOrd="8" destOrd="0" presId="urn:microsoft.com/office/officeart/2005/8/layout/orgChart1"/>
    <dgm:cxn modelId="{2EBE9227-235F-410C-902F-C2B344AC354B}" type="presParOf" srcId="{DC3D14AC-A971-49FD-B154-D1AE06ACE080}" destId="{511BF5EE-8401-4F39-96D2-9784B44F9F9D}" srcOrd="9" destOrd="0" presId="urn:microsoft.com/office/officeart/2005/8/layout/orgChart1"/>
    <dgm:cxn modelId="{29FEA8C0-B850-4F90-8C5D-8358E25D5D72}" type="presParOf" srcId="{511BF5EE-8401-4F39-96D2-9784B44F9F9D}" destId="{774D5052-BE72-4596-A335-B3EC8F02C5CC}" srcOrd="0" destOrd="0" presId="urn:microsoft.com/office/officeart/2005/8/layout/orgChart1"/>
    <dgm:cxn modelId="{A2DCE03B-466D-438E-A563-B08C19892B40}" type="presParOf" srcId="{774D5052-BE72-4596-A335-B3EC8F02C5CC}" destId="{44BEAEBC-2F2A-4EF5-B02E-C218CDDD31A2}" srcOrd="0" destOrd="0" presId="urn:microsoft.com/office/officeart/2005/8/layout/orgChart1"/>
    <dgm:cxn modelId="{454AC883-D5CD-4675-A79E-0152666E5882}" type="presParOf" srcId="{774D5052-BE72-4596-A335-B3EC8F02C5CC}" destId="{89A3FABD-3303-43F7-BCD3-26C319D1D2DC}" srcOrd="1" destOrd="0" presId="urn:microsoft.com/office/officeart/2005/8/layout/orgChart1"/>
    <dgm:cxn modelId="{5AAC0D61-AE1E-4DE9-82DE-DF3B6B062B21}" type="presParOf" srcId="{511BF5EE-8401-4F39-96D2-9784B44F9F9D}" destId="{4D8622D4-2EF9-4CFF-9EDA-6A7DC692AB19}" srcOrd="1" destOrd="0" presId="urn:microsoft.com/office/officeart/2005/8/layout/orgChart1"/>
    <dgm:cxn modelId="{312A9E24-3060-493E-888D-BED50807D3F9}" type="presParOf" srcId="{511BF5EE-8401-4F39-96D2-9784B44F9F9D}" destId="{8ECE2175-7E49-4EAE-8F00-5AE2E1F869E1}" srcOrd="2" destOrd="0" presId="urn:microsoft.com/office/officeart/2005/8/layout/orgChart1"/>
    <dgm:cxn modelId="{ED79B3DF-8F67-4EDD-B3E5-23A5BBA9DC2E}" type="presParOf" srcId="{DC3D14AC-A971-49FD-B154-D1AE06ACE080}" destId="{6F52158A-A660-40B4-936F-38992F088F6A}" srcOrd="10" destOrd="0" presId="urn:microsoft.com/office/officeart/2005/8/layout/orgChart1"/>
    <dgm:cxn modelId="{3E21C077-37BF-4156-BA10-A09BC1F59530}" type="presParOf" srcId="{DC3D14AC-A971-49FD-B154-D1AE06ACE080}" destId="{442BC023-3086-472F-B9EE-9E3432142728}" srcOrd="11" destOrd="0" presId="urn:microsoft.com/office/officeart/2005/8/layout/orgChart1"/>
    <dgm:cxn modelId="{9E2FFC04-0141-4051-BE92-8BA5AA2336B2}" type="presParOf" srcId="{442BC023-3086-472F-B9EE-9E3432142728}" destId="{576BFF87-D3BE-40EF-9A59-B1306E69A319}" srcOrd="0" destOrd="0" presId="urn:microsoft.com/office/officeart/2005/8/layout/orgChart1"/>
    <dgm:cxn modelId="{4861B1BA-AAF7-4C60-930C-AD9985455CD2}" type="presParOf" srcId="{576BFF87-D3BE-40EF-9A59-B1306E69A319}" destId="{074D724B-4333-46F4-92E2-3C17B5E7B294}" srcOrd="0" destOrd="0" presId="urn:microsoft.com/office/officeart/2005/8/layout/orgChart1"/>
    <dgm:cxn modelId="{0D9A427B-3D14-4763-BF57-237F17254C82}" type="presParOf" srcId="{576BFF87-D3BE-40EF-9A59-B1306E69A319}" destId="{1DF4C019-BB89-4CC0-B47E-4F288A6A92F1}" srcOrd="1" destOrd="0" presId="urn:microsoft.com/office/officeart/2005/8/layout/orgChart1"/>
    <dgm:cxn modelId="{9F19BB0B-31E8-41B1-A352-1CE8D1386389}" type="presParOf" srcId="{442BC023-3086-472F-B9EE-9E3432142728}" destId="{43D9968A-46D8-4A3F-82F4-FBB56BDE6788}" srcOrd="1" destOrd="0" presId="urn:microsoft.com/office/officeart/2005/8/layout/orgChart1"/>
    <dgm:cxn modelId="{D1DA7772-9298-46A0-B792-8A22B630F153}" type="presParOf" srcId="{442BC023-3086-472F-B9EE-9E3432142728}" destId="{AEF03589-2710-4412-8EA7-D797DB809F42}" srcOrd="2" destOrd="0" presId="urn:microsoft.com/office/officeart/2005/8/layout/orgChart1"/>
    <dgm:cxn modelId="{5B018D97-574B-4986-ADD1-9FAB40E0DA37}" type="presParOf" srcId="{B36BD2C9-23F2-4B74-8242-C6A5351DA10C}" destId="{2EBC74B0-7137-4369-9F52-CFF24E7339E9}" srcOrd="2" destOrd="0" presId="urn:microsoft.com/office/officeart/2005/8/layout/orgChart1"/>
    <dgm:cxn modelId="{CAB65BB5-FE73-4539-AAD0-E3501EDF397F}" type="presParOf" srcId="{E78B8D2D-5CCB-4297-9AC7-53330BAF3118}" destId="{659F81BC-34DF-4DE7-89DF-57518948F4DD}" srcOrd="6" destOrd="0" presId="urn:microsoft.com/office/officeart/2005/8/layout/orgChart1"/>
    <dgm:cxn modelId="{A8CDA783-7509-4190-BC9E-22847C63E27D}" type="presParOf" srcId="{E78B8D2D-5CCB-4297-9AC7-53330BAF3118}" destId="{4F0A4AE1-47C0-45DE-83D8-1E2893A4260B}" srcOrd="7" destOrd="0" presId="urn:microsoft.com/office/officeart/2005/8/layout/orgChart1"/>
    <dgm:cxn modelId="{74DB12AF-A231-4BE6-B432-98223C6BA7F6}" type="presParOf" srcId="{4F0A4AE1-47C0-45DE-83D8-1E2893A4260B}" destId="{E16D1D85-2F36-4C7A-BA95-36A3B9AC4375}" srcOrd="0" destOrd="0" presId="urn:microsoft.com/office/officeart/2005/8/layout/orgChart1"/>
    <dgm:cxn modelId="{59C6ED50-B099-4FB6-BBD7-DD116B9CFE37}" type="presParOf" srcId="{E16D1D85-2F36-4C7A-BA95-36A3B9AC4375}" destId="{CF445DEF-64B7-45FB-8B1D-2A944B67FE07}" srcOrd="0" destOrd="0" presId="urn:microsoft.com/office/officeart/2005/8/layout/orgChart1"/>
    <dgm:cxn modelId="{4985F6A3-5FDA-4699-A33E-256FF232320E}" type="presParOf" srcId="{E16D1D85-2F36-4C7A-BA95-36A3B9AC4375}" destId="{FC7E5DFC-D5B6-4590-A0E7-CCA4D8A4504C}" srcOrd="1" destOrd="0" presId="urn:microsoft.com/office/officeart/2005/8/layout/orgChart1"/>
    <dgm:cxn modelId="{C9036BA2-746D-41C8-814F-A71039C3FF45}" type="presParOf" srcId="{4F0A4AE1-47C0-45DE-83D8-1E2893A4260B}" destId="{0C07BAEE-AF0E-4314-B988-C924738966E3}" srcOrd="1" destOrd="0" presId="urn:microsoft.com/office/officeart/2005/8/layout/orgChart1"/>
    <dgm:cxn modelId="{211EEF03-8EBA-45BD-8C24-6362DFDFC1E8}" type="presParOf" srcId="{0C07BAEE-AF0E-4314-B988-C924738966E3}" destId="{07D886F8-2F74-4DCC-A96B-FB5799575189}" srcOrd="0" destOrd="0" presId="urn:microsoft.com/office/officeart/2005/8/layout/orgChart1"/>
    <dgm:cxn modelId="{418FC08D-026C-4E34-BD7A-5DE5C674986D}" type="presParOf" srcId="{0C07BAEE-AF0E-4314-B988-C924738966E3}" destId="{0816812A-936C-4E24-A6AC-C3C96D5A3658}" srcOrd="1" destOrd="0" presId="urn:microsoft.com/office/officeart/2005/8/layout/orgChart1"/>
    <dgm:cxn modelId="{9ED4172E-9D97-4366-8A15-8AFA4ECCE9F7}" type="presParOf" srcId="{0816812A-936C-4E24-A6AC-C3C96D5A3658}" destId="{D3FA6549-7DB1-4C22-B586-B083CDA15DB3}" srcOrd="0" destOrd="0" presId="urn:microsoft.com/office/officeart/2005/8/layout/orgChart1"/>
    <dgm:cxn modelId="{687B8921-31E4-4A33-AC8F-1D23F238799A}" type="presParOf" srcId="{D3FA6549-7DB1-4C22-B586-B083CDA15DB3}" destId="{89271FE6-8C74-48B2-9CB2-1FA8C0902921}" srcOrd="0" destOrd="0" presId="urn:microsoft.com/office/officeart/2005/8/layout/orgChart1"/>
    <dgm:cxn modelId="{3F2C61EA-F668-4B3E-BBDE-FA33FEB0C594}" type="presParOf" srcId="{D3FA6549-7DB1-4C22-B586-B083CDA15DB3}" destId="{3D4B3B1B-F7C9-4195-9F8A-FEBA4B481806}" srcOrd="1" destOrd="0" presId="urn:microsoft.com/office/officeart/2005/8/layout/orgChart1"/>
    <dgm:cxn modelId="{C4AFC05D-4416-4A97-9CB6-603CDCAB1A22}" type="presParOf" srcId="{0816812A-936C-4E24-A6AC-C3C96D5A3658}" destId="{1A56D792-6123-4BC6-AEA5-ED8ABACA6355}" srcOrd="1" destOrd="0" presId="urn:microsoft.com/office/officeart/2005/8/layout/orgChart1"/>
    <dgm:cxn modelId="{4C36B333-1DB6-4894-9F83-C455C59B1C3B}" type="presParOf" srcId="{0816812A-936C-4E24-A6AC-C3C96D5A3658}" destId="{37A2CE7E-FBE1-420D-BCB8-0578A82CD408}" srcOrd="2" destOrd="0" presId="urn:microsoft.com/office/officeart/2005/8/layout/orgChart1"/>
    <dgm:cxn modelId="{3B5C8B90-DA3C-46AC-8A6B-3D098011F96A}" type="presParOf" srcId="{0C07BAEE-AF0E-4314-B988-C924738966E3}" destId="{6D46544A-AE52-475A-A155-C03500302F0B}" srcOrd="2" destOrd="0" presId="urn:microsoft.com/office/officeart/2005/8/layout/orgChart1"/>
    <dgm:cxn modelId="{0BD6E42B-5BBC-4F5E-87D3-1C45DB623C9B}" type="presParOf" srcId="{0C07BAEE-AF0E-4314-B988-C924738966E3}" destId="{BEC95904-B6FF-42F1-9A11-F7912676F01A}" srcOrd="3" destOrd="0" presId="urn:microsoft.com/office/officeart/2005/8/layout/orgChart1"/>
    <dgm:cxn modelId="{CEF6A762-E61A-4F6E-A0B3-CC9ED4EC8414}" type="presParOf" srcId="{BEC95904-B6FF-42F1-9A11-F7912676F01A}" destId="{FC3843F6-8CA4-4EC1-B4BD-C3CCFA88904A}" srcOrd="0" destOrd="0" presId="urn:microsoft.com/office/officeart/2005/8/layout/orgChart1"/>
    <dgm:cxn modelId="{DD7E0F48-DE01-4888-B78A-34A6198C8554}" type="presParOf" srcId="{FC3843F6-8CA4-4EC1-B4BD-C3CCFA88904A}" destId="{1F11EBB3-4711-40B5-AF2F-C9F4BFB110CD}" srcOrd="0" destOrd="0" presId="urn:microsoft.com/office/officeart/2005/8/layout/orgChart1"/>
    <dgm:cxn modelId="{E4FE410D-AD97-48D2-9ED2-025B072CC65D}" type="presParOf" srcId="{FC3843F6-8CA4-4EC1-B4BD-C3CCFA88904A}" destId="{4DF376B1-F448-40A8-93BC-06F257861B39}" srcOrd="1" destOrd="0" presId="urn:microsoft.com/office/officeart/2005/8/layout/orgChart1"/>
    <dgm:cxn modelId="{7B2A11A4-217A-476A-A00A-52B01A7C9934}" type="presParOf" srcId="{BEC95904-B6FF-42F1-9A11-F7912676F01A}" destId="{01ED06DB-EAFD-41E9-801E-45364B378B67}" srcOrd="1" destOrd="0" presId="urn:microsoft.com/office/officeart/2005/8/layout/orgChart1"/>
    <dgm:cxn modelId="{7660BD6F-58A8-4117-9ACB-3EC985FE61F4}" type="presParOf" srcId="{BEC95904-B6FF-42F1-9A11-F7912676F01A}" destId="{D477A648-1D5B-4B56-9302-F0E065B6F624}" srcOrd="2" destOrd="0" presId="urn:microsoft.com/office/officeart/2005/8/layout/orgChart1"/>
    <dgm:cxn modelId="{71EFA06C-C9EE-4D23-875F-F46B1DF77D08}" type="presParOf" srcId="{4F0A4AE1-47C0-45DE-83D8-1E2893A4260B}" destId="{1BACCCAB-D79E-4DA9-ACF1-3A483399CB7D}" srcOrd="2" destOrd="0" presId="urn:microsoft.com/office/officeart/2005/8/layout/orgChart1"/>
    <dgm:cxn modelId="{C985187B-B3A5-41CC-869D-D9D96A9C075D}" type="presParOf" srcId="{E78B8D2D-5CCB-4297-9AC7-53330BAF3118}" destId="{DA71FFC6-796F-4D6C-8787-931B2DC0F117}" srcOrd="8" destOrd="0" presId="urn:microsoft.com/office/officeart/2005/8/layout/orgChart1"/>
    <dgm:cxn modelId="{BFA8BAAC-62E5-43CE-9FC0-8A2D995930E2}" type="presParOf" srcId="{E78B8D2D-5CCB-4297-9AC7-53330BAF3118}" destId="{7334A151-AAB2-4B51-A4A2-BE191B0CE1C9}" srcOrd="9" destOrd="0" presId="urn:microsoft.com/office/officeart/2005/8/layout/orgChart1"/>
    <dgm:cxn modelId="{9484C1A0-420C-4D5B-B37E-0D3360A62CC9}" type="presParOf" srcId="{7334A151-AAB2-4B51-A4A2-BE191B0CE1C9}" destId="{8F41085A-8C51-4AF3-A5F2-F79A8583E976}" srcOrd="0" destOrd="0" presId="urn:microsoft.com/office/officeart/2005/8/layout/orgChart1"/>
    <dgm:cxn modelId="{20618993-ACFB-47BD-AD85-1DD586183A12}" type="presParOf" srcId="{8F41085A-8C51-4AF3-A5F2-F79A8583E976}" destId="{DAF3B906-5D4F-4E7F-9FE6-FC9B4AFB5293}" srcOrd="0" destOrd="0" presId="urn:microsoft.com/office/officeart/2005/8/layout/orgChart1"/>
    <dgm:cxn modelId="{617A0C80-E33A-4FFE-9EB7-F7C359FEB62B}" type="presParOf" srcId="{8F41085A-8C51-4AF3-A5F2-F79A8583E976}" destId="{790BDE2E-0B2C-4E46-9F4C-88C74C5708E2}" srcOrd="1" destOrd="0" presId="urn:microsoft.com/office/officeart/2005/8/layout/orgChart1"/>
    <dgm:cxn modelId="{84253E1F-8771-48D8-9191-8FBAD20384AD}" type="presParOf" srcId="{7334A151-AAB2-4B51-A4A2-BE191B0CE1C9}" destId="{3F91460A-6298-4F0A-8BBC-0BDA3FED3F25}" srcOrd="1" destOrd="0" presId="urn:microsoft.com/office/officeart/2005/8/layout/orgChart1"/>
    <dgm:cxn modelId="{58F9AC51-617E-4344-9E7E-E7395952ACE8}" type="presParOf" srcId="{7334A151-AAB2-4B51-A4A2-BE191B0CE1C9}" destId="{941E87D7-09D0-4788-886A-B83AA8816136}" srcOrd="2" destOrd="0" presId="urn:microsoft.com/office/officeart/2005/8/layout/orgChart1"/>
    <dgm:cxn modelId="{5A0168FF-2451-4D0D-8827-4A0F4F26BEBD}" type="presParOf" srcId="{A5E49322-F84A-494F-A2FD-058C1BA39A6F}" destId="{29BD91D9-8BE0-42D2-A793-A2858605B701}" srcOrd="2" destOrd="0" presId="urn:microsoft.com/office/officeart/2005/8/layout/orgChart1"/>
    <dgm:cxn modelId="{355CD314-5D24-4882-8A3A-4266194BE1DF}" type="presParOf" srcId="{8A27B3C4-F3D5-4AD3-9CC4-081DD0BFC2DA}" destId="{E2B67E06-D4AA-4481-B440-5E82814504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2FA8D-76BE-4B6E-A154-687785AA5B4C}">
      <dsp:nvSpPr>
        <dsp:cNvPr id="0" name=""/>
        <dsp:cNvSpPr/>
      </dsp:nvSpPr>
      <dsp:spPr>
        <a:xfrm>
          <a:off x="3925180" y="664771"/>
          <a:ext cx="138819" cy="3424212"/>
        </a:xfrm>
        <a:custGeom>
          <a:avLst/>
          <a:gdLst/>
          <a:ahLst/>
          <a:cxnLst/>
          <a:rect l="0" t="0" r="0" b="0"/>
          <a:pathLst>
            <a:path>
              <a:moveTo>
                <a:pt x="138819" y="0"/>
              </a:moveTo>
              <a:lnTo>
                <a:pt x="138819" y="3424212"/>
              </a:lnTo>
              <a:lnTo>
                <a:pt x="0" y="34242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0FAD0-3EE7-4625-B090-888989B18F78}">
      <dsp:nvSpPr>
        <dsp:cNvPr id="0" name=""/>
        <dsp:cNvSpPr/>
      </dsp:nvSpPr>
      <dsp:spPr>
        <a:xfrm>
          <a:off x="4063999" y="664771"/>
          <a:ext cx="138819" cy="2485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5528"/>
              </a:lnTo>
              <a:lnTo>
                <a:pt x="138819" y="24855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D9E03-0843-4088-AA39-0370637F3BDC}">
      <dsp:nvSpPr>
        <dsp:cNvPr id="0" name=""/>
        <dsp:cNvSpPr/>
      </dsp:nvSpPr>
      <dsp:spPr>
        <a:xfrm>
          <a:off x="3925180" y="664771"/>
          <a:ext cx="138819" cy="2485528"/>
        </a:xfrm>
        <a:custGeom>
          <a:avLst/>
          <a:gdLst/>
          <a:ahLst/>
          <a:cxnLst/>
          <a:rect l="0" t="0" r="0" b="0"/>
          <a:pathLst>
            <a:path>
              <a:moveTo>
                <a:pt x="138819" y="0"/>
              </a:moveTo>
              <a:lnTo>
                <a:pt x="138819" y="2485528"/>
              </a:lnTo>
              <a:lnTo>
                <a:pt x="0" y="24855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5366B-E4AC-4ED5-9307-61E2E1388DFB}">
      <dsp:nvSpPr>
        <dsp:cNvPr id="0" name=""/>
        <dsp:cNvSpPr/>
      </dsp:nvSpPr>
      <dsp:spPr>
        <a:xfrm>
          <a:off x="4063999" y="664771"/>
          <a:ext cx="138819" cy="1546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6845"/>
              </a:lnTo>
              <a:lnTo>
                <a:pt x="138819" y="15468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3DF9B-6333-46C9-8205-C96BB4FD2D0E}">
      <dsp:nvSpPr>
        <dsp:cNvPr id="0" name=""/>
        <dsp:cNvSpPr/>
      </dsp:nvSpPr>
      <dsp:spPr>
        <a:xfrm>
          <a:off x="3925180" y="664771"/>
          <a:ext cx="138819" cy="1546845"/>
        </a:xfrm>
        <a:custGeom>
          <a:avLst/>
          <a:gdLst/>
          <a:ahLst/>
          <a:cxnLst/>
          <a:rect l="0" t="0" r="0" b="0"/>
          <a:pathLst>
            <a:path>
              <a:moveTo>
                <a:pt x="138819" y="0"/>
              </a:moveTo>
              <a:lnTo>
                <a:pt x="138819" y="1546845"/>
              </a:lnTo>
              <a:lnTo>
                <a:pt x="0" y="15468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87AE-2DD6-414D-9A8E-0E5F4E09DE9B}">
      <dsp:nvSpPr>
        <dsp:cNvPr id="0" name=""/>
        <dsp:cNvSpPr/>
      </dsp:nvSpPr>
      <dsp:spPr>
        <a:xfrm>
          <a:off x="4063999" y="664771"/>
          <a:ext cx="138819" cy="608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61"/>
              </a:lnTo>
              <a:lnTo>
                <a:pt x="138819" y="608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FDDA9-0867-40A1-8F28-F89328667B5E}">
      <dsp:nvSpPr>
        <dsp:cNvPr id="0" name=""/>
        <dsp:cNvSpPr/>
      </dsp:nvSpPr>
      <dsp:spPr>
        <a:xfrm>
          <a:off x="3925180" y="664771"/>
          <a:ext cx="138819" cy="608161"/>
        </a:xfrm>
        <a:custGeom>
          <a:avLst/>
          <a:gdLst/>
          <a:ahLst/>
          <a:cxnLst/>
          <a:rect l="0" t="0" r="0" b="0"/>
          <a:pathLst>
            <a:path>
              <a:moveTo>
                <a:pt x="138819" y="0"/>
              </a:moveTo>
              <a:lnTo>
                <a:pt x="138819" y="608161"/>
              </a:lnTo>
              <a:lnTo>
                <a:pt x="0" y="608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EC0894-04F0-4575-9AF3-A27FE4A5A315}">
      <dsp:nvSpPr>
        <dsp:cNvPr id="0" name=""/>
        <dsp:cNvSpPr/>
      </dsp:nvSpPr>
      <dsp:spPr>
        <a:xfrm>
          <a:off x="4063999" y="664771"/>
          <a:ext cx="799864" cy="4032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3554"/>
              </a:lnTo>
              <a:lnTo>
                <a:pt x="799864" y="3893554"/>
              </a:lnTo>
              <a:lnTo>
                <a:pt x="799864" y="40323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825D7-BC9A-4312-8385-8E05FC075023}">
      <dsp:nvSpPr>
        <dsp:cNvPr id="0" name=""/>
        <dsp:cNvSpPr/>
      </dsp:nvSpPr>
      <dsp:spPr>
        <a:xfrm>
          <a:off x="3264135" y="664771"/>
          <a:ext cx="799864" cy="4032374"/>
        </a:xfrm>
        <a:custGeom>
          <a:avLst/>
          <a:gdLst/>
          <a:ahLst/>
          <a:cxnLst/>
          <a:rect l="0" t="0" r="0" b="0"/>
          <a:pathLst>
            <a:path>
              <a:moveTo>
                <a:pt x="799864" y="0"/>
              </a:moveTo>
              <a:lnTo>
                <a:pt x="799864" y="3893554"/>
              </a:lnTo>
              <a:lnTo>
                <a:pt x="0" y="3893554"/>
              </a:lnTo>
              <a:lnTo>
                <a:pt x="0" y="40323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01895-A880-426E-B320-25234A403D41}">
      <dsp:nvSpPr>
        <dsp:cNvPr id="0" name=""/>
        <dsp:cNvSpPr/>
      </dsp:nvSpPr>
      <dsp:spPr>
        <a:xfrm>
          <a:off x="3402955" y="3726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Főigazgató</a:t>
          </a:r>
          <a:endParaRPr lang="hu-HU" sz="1200" kern="1200" dirty="0"/>
        </a:p>
      </dsp:txBody>
      <dsp:txXfrm>
        <a:off x="3402955" y="3726"/>
        <a:ext cx="1322089" cy="661044"/>
      </dsp:txXfrm>
    </dsp:sp>
    <dsp:sp modelId="{75C7D598-DBDE-4E4B-A798-8907BBC4E133}">
      <dsp:nvSpPr>
        <dsp:cNvPr id="0" name=""/>
        <dsp:cNvSpPr/>
      </dsp:nvSpPr>
      <dsp:spPr>
        <a:xfrm>
          <a:off x="2603090" y="4697145"/>
          <a:ext cx="1322089" cy="7177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err="1" smtClean="0"/>
            <a:t>Orvosigazgatóság</a:t>
          </a:r>
          <a:endParaRPr lang="hu-HU" sz="1200" kern="1200" dirty="0"/>
        </a:p>
      </dsp:txBody>
      <dsp:txXfrm>
        <a:off x="2603090" y="4697145"/>
        <a:ext cx="1322089" cy="717795"/>
      </dsp:txXfrm>
    </dsp:sp>
    <dsp:sp modelId="{B85240B7-590E-40F1-BAFC-3DAA8C2AF4A2}">
      <dsp:nvSpPr>
        <dsp:cNvPr id="0" name=""/>
        <dsp:cNvSpPr/>
      </dsp:nvSpPr>
      <dsp:spPr>
        <a:xfrm>
          <a:off x="4202819" y="4697145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Ápolási igazgatóság</a:t>
          </a:r>
          <a:endParaRPr lang="hu-HU" sz="1200" kern="1200" dirty="0"/>
        </a:p>
      </dsp:txBody>
      <dsp:txXfrm>
        <a:off x="4202819" y="4697145"/>
        <a:ext cx="1322089" cy="661044"/>
      </dsp:txXfrm>
    </dsp:sp>
    <dsp:sp modelId="{9A7E858C-C3B3-4D12-BC47-FFDB09C20830}">
      <dsp:nvSpPr>
        <dsp:cNvPr id="0" name=""/>
        <dsp:cNvSpPr/>
      </dsp:nvSpPr>
      <dsp:spPr>
        <a:xfrm>
          <a:off x="2603090" y="942410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Főigazgatói titkárság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 dirty="0"/>
        </a:p>
      </dsp:txBody>
      <dsp:txXfrm>
        <a:off x="2603090" y="942410"/>
        <a:ext cx="1322089" cy="661044"/>
      </dsp:txXfrm>
    </dsp:sp>
    <dsp:sp modelId="{F5FDA93A-4CDB-4AF3-B06A-4F5484E81E14}">
      <dsp:nvSpPr>
        <dsp:cNvPr id="0" name=""/>
        <dsp:cNvSpPr/>
      </dsp:nvSpPr>
      <dsp:spPr>
        <a:xfrm>
          <a:off x="4202819" y="942410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Adatvédelmi tisztviselő</a:t>
          </a:r>
          <a:endParaRPr lang="hu-HU" sz="1200" kern="1200" dirty="0"/>
        </a:p>
      </dsp:txBody>
      <dsp:txXfrm>
        <a:off x="4202819" y="942410"/>
        <a:ext cx="1322089" cy="661044"/>
      </dsp:txXfrm>
    </dsp:sp>
    <dsp:sp modelId="{FA78593D-0253-484D-92AC-E65216961C02}">
      <dsp:nvSpPr>
        <dsp:cNvPr id="0" name=""/>
        <dsp:cNvSpPr/>
      </dsp:nvSpPr>
      <dsp:spPr>
        <a:xfrm>
          <a:off x="2603090" y="1881093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Integritás felelős</a:t>
          </a:r>
          <a:endParaRPr lang="hu-HU" sz="1200" kern="1200" dirty="0"/>
        </a:p>
      </dsp:txBody>
      <dsp:txXfrm>
        <a:off x="2603090" y="1881093"/>
        <a:ext cx="1322089" cy="661044"/>
      </dsp:txXfrm>
    </dsp:sp>
    <dsp:sp modelId="{94899E3A-5699-44E1-BCD8-EC3D7074EAFF}">
      <dsp:nvSpPr>
        <dsp:cNvPr id="0" name=""/>
        <dsp:cNvSpPr/>
      </dsp:nvSpPr>
      <dsp:spPr>
        <a:xfrm>
          <a:off x="4202819" y="1881093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Információbiztonsági felelős</a:t>
          </a:r>
          <a:endParaRPr lang="hu-HU" sz="1200" kern="1200" dirty="0"/>
        </a:p>
      </dsp:txBody>
      <dsp:txXfrm>
        <a:off x="4202819" y="1881093"/>
        <a:ext cx="1322089" cy="661044"/>
      </dsp:txXfrm>
    </dsp:sp>
    <dsp:sp modelId="{326AEB28-B41F-4C19-8E4D-352EFFA750BD}">
      <dsp:nvSpPr>
        <dsp:cNvPr id="0" name=""/>
        <dsp:cNvSpPr/>
      </dsp:nvSpPr>
      <dsp:spPr>
        <a:xfrm>
          <a:off x="2603090" y="2819777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Belső ellenőrzés</a:t>
          </a:r>
        </a:p>
      </dsp:txBody>
      <dsp:txXfrm>
        <a:off x="2603090" y="2819777"/>
        <a:ext cx="1322089" cy="661044"/>
      </dsp:txXfrm>
    </dsp:sp>
    <dsp:sp modelId="{9D82C6BA-6291-4410-A0B7-182197B260ED}">
      <dsp:nvSpPr>
        <dsp:cNvPr id="0" name=""/>
        <dsp:cNvSpPr/>
      </dsp:nvSpPr>
      <dsp:spPr>
        <a:xfrm>
          <a:off x="4202819" y="2819777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Főigazgatói Koordinációs Iroda</a:t>
          </a:r>
        </a:p>
      </dsp:txBody>
      <dsp:txXfrm>
        <a:off x="4202819" y="2819777"/>
        <a:ext cx="1322089" cy="661044"/>
      </dsp:txXfrm>
    </dsp:sp>
    <dsp:sp modelId="{BE5032FB-60B4-4442-97ED-C4327D88F0D6}">
      <dsp:nvSpPr>
        <dsp:cNvPr id="0" name=""/>
        <dsp:cNvSpPr/>
      </dsp:nvSpPr>
      <dsp:spPr>
        <a:xfrm>
          <a:off x="2603090" y="3758461"/>
          <a:ext cx="1322089" cy="661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smtClean="0"/>
            <a:t>Intézményi infekciókontroll</a:t>
          </a:r>
          <a:endParaRPr lang="hu-HU" sz="1200" kern="1200" dirty="0"/>
        </a:p>
      </dsp:txBody>
      <dsp:txXfrm>
        <a:off x="2603090" y="3758461"/>
        <a:ext cx="1322089" cy="661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7EEEF-46CB-4188-AE95-1D3BECE9B5D7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6FD1E-5430-4D30-8630-807FB7A29D9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103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6FD1E-5430-4D30-8630-807FB7A29D99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123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4C9F3A8C-3DEA-1448-8B7F-ECBE8A5D9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90E0DC09-AC81-D64F-B2AC-C493BC3E6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0E516A3D-D72C-2641-8B77-C25FEED0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EF303DE9-CD92-F642-8373-1E6ED14FB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506E5964-4E40-2149-8C23-71A6E8E4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776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8B165F6F-D71F-4D48-A646-E73ACBB9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0450F4B4-691A-DA41-941B-F7698509E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1177AB32-269D-804D-8B59-66CBC1B7C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4AAB28F3-E5BD-CC4E-8D48-485083D9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AB4395A1-3D5F-DD46-8F92-D70E6C032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841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xmlns="" id="{3BA336E1-5DD5-9F45-8E83-92F555CC3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DF9AA0DC-BA31-6A41-AF43-EC5149398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42555763-7793-4C4E-A632-8060CDDB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169115D8-A79F-7645-8528-2ECF8660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6A6BDB14-637B-2248-8C74-9F5523FA2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471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2B845506-579F-EB41-BC28-2C10E103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6F13DEAC-19BB-994F-ABC4-FCC242EF2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EB1074A4-46C3-7542-962D-C7FBFF0A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DA298D0E-1430-FC44-A046-D599D058D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E4A8FEC0-E26C-9049-8E83-F4DC0FA6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405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7268777A-E282-4D42-8652-C5B66153C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87F16168-D80B-844F-AA52-20C9071EC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1BBC0724-9264-7946-BBD5-73B38FA43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1B759D2D-157A-6B40-A031-EB00A51A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3292CF53-25F0-8948-A88E-7C39F929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017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2D150EAF-55F8-4247-862D-A798A8C6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9CA9E0AE-CC03-B44F-9CEF-E3708D57F1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ED952609-437A-4940-B939-7A831FA74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8CEC144F-35B3-8646-A289-52FCB0715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1D1E878A-F024-5D4C-9F39-25D246B4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AB0DCE55-04B8-4944-BD78-B6B06D00E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19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9A01BB2-3D7A-F94E-B604-AA0D5057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17729559-6C06-C345-A4B0-6092CF7A4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0A91A058-A15E-2442-8B44-EC81FC4C5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xmlns="" id="{69C46AC2-AAAC-184E-8467-F5C60B1A2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xmlns="" id="{05A38237-7E6B-D649-B08F-A36BEC9BF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xmlns="" id="{24E47C7F-ADED-6F47-BC19-FBC0BA08D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xmlns="" id="{13CAFD49-D49C-D744-ADC7-C7C9E7DCB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xmlns="" id="{0A6FC7CB-80F9-904D-86E5-6F4BB87D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201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8B9A0325-A208-E044-BA27-C5BCC411A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xmlns="" id="{30E3C30B-E4F7-C140-9723-39A7D210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xmlns="" id="{D6C10839-9097-8B4E-A71E-832B8BD2B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xmlns="" id="{A01FFBA6-519F-0A4C-AC62-FA72ED93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1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xmlns="" id="{408C3C94-9B1B-294E-AC64-5BFA7FA28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xmlns="" id="{5E0BF8D5-16D5-6B41-9029-181F14A8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xmlns="" id="{12FC2D62-80F6-4042-A0E5-7B16AE14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321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D3CE9FB5-334E-454A-B627-2F6802B6A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09187A85-8234-4441-918F-DE04BC50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B243D8A5-C0A9-1348-96C4-A93BFEAAE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72D03290-DBFA-7D40-B7D1-F2F2BEA9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C0DB67C1-95FA-8A46-AA3A-ABBF644C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212443A3-425A-DA46-BFEC-8CAB802AF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3923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76E173D9-6407-E244-AC0B-FA15AFCC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xmlns="" id="{665345D8-8965-094B-8157-01BDD956C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1855BFFC-173E-EA48-8DA2-EEBB5DF40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0BF9CDEB-04A7-4F49-A4B2-D244F16E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116B80B2-C575-E340-ADC2-EB09A481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E95183CC-4FEC-EE43-8B2C-9FBAF9FD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682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xmlns="" id="{D05149FB-DFBF-A840-A36B-979888F3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B7C61068-4284-4F4D-BB49-EE9D05808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15A70C24-E104-4D42-B02B-D13BCD376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5B842-6D99-2D4C-9ED4-E446140838B6}" type="datetimeFigureOut">
              <a:rPr lang="hu-HU" smtClean="0"/>
              <a:pPr/>
              <a:t>2021.10.13.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C2D2E5D7-6FBA-214E-97DA-59B9AB33E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164B9C6B-321E-814A-9FFD-177B97C6E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7921A-1872-BD41-8A75-09CEA4DC90C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825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27190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761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5823393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31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5823393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31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71237</TotalTime>
  <Words>169</Words>
  <Application>Microsoft Office PowerPoint</Application>
  <PresentationFormat>Szélesvásznú</PresentationFormat>
  <Paragraphs>100</Paragraphs>
  <Slides>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legtöbb, amit gyerekeinknek adhatunk: gyökerek és szárnyak.  (Johann Wolfgang von Goethe)</dc:title>
  <dc:creator>Dr. Somogyi Aliz</dc:creator>
  <cp:lastModifiedBy>Windows-felhasználó</cp:lastModifiedBy>
  <cp:revision>150</cp:revision>
  <cp:lastPrinted>2021-08-18T09:35:22Z</cp:lastPrinted>
  <dcterms:created xsi:type="dcterms:W3CDTF">2019-05-03T10:53:21Z</dcterms:created>
  <dcterms:modified xsi:type="dcterms:W3CDTF">2021-10-13T12:15:58Z</dcterms:modified>
</cp:coreProperties>
</file>